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C50D9-4C9B-4E84-9F71-EC5405D6B39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480A9-FEB0-4586-AF8A-E78C949A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8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5E9-16F2-2B8F-2913-F572AD61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A1B1E-E68B-C9D2-A3E4-3CF267DB3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47F7-0008-6613-E756-4DF5D894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EF1D-D1FE-EB06-8F1A-16A8FE3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E4C38-0BBD-E387-7A9D-07C2C16D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9016-8516-459E-7A58-0BBDEC8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BAB8F-78D3-F33A-799A-F0A666DB5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146C0-1221-04D2-690A-C71DAB4A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0053D-C119-1F87-C28E-9FE78DF6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85A33-BD2C-60EB-6C28-D5D9D618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03CAD-04FB-0846-F7FB-8CC1D187C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72E7F-2BFB-DB50-D3BA-6B9A74F0F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2AF3F-7CCE-812C-D2E1-E26BA290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8E4EC-243A-BB9D-30CD-C220C060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41F3B-36DA-7AC4-94C7-F66A56C1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81BD-2E02-C4C5-AFB0-231E2B71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E4D8-BD42-6158-7196-CD77B0C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EF601-FC7B-AAFD-32D1-E174A8F9C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A87-F7AF-66A9-F67D-CC7CC168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C19BF-0302-F14E-4D26-23DB6E4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1BB6-5F27-F672-6A57-D221E89A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23C1B-701D-6CD7-9AB8-C9325ADEC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F6EC6-62A5-1376-8AC5-4A0FE341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C6710-C7A6-D6E3-5F49-88C3CA2E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36D6-B8A6-689F-EF28-A760EC54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6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E73D-6ECE-6B34-CD6F-26F8F66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C9C6C-33C8-C28E-AAE7-D47BDB947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4B494-953A-90B6-8854-23E56E9E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948E4-2219-C9E5-6D7E-4C6ADE81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109BE-2BAB-2CA9-DAB1-F1A02629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E991A-EE1D-F6AA-45B4-3A67E0CF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2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82C8-D699-CE71-64F3-EB9F6805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1773E-6E8D-6130-4B3C-C4D464CC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1B653-0A70-C08B-554C-8591125C1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7D2A9-CE0B-19A7-DA0A-10D645D75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E8D41-B88D-8B14-9FB4-9DC286C1B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433BE6-A5FF-EA87-F4E6-20C5233D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2997A5-6699-170A-3158-D7D8DE5E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4BF5D9-98A7-B469-8D46-23543677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4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BC81-75BD-3EE1-C733-42CA9FD6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AA1FA-0AE2-4247-987F-03A1CCE0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9EC80-73A0-6D56-0DA7-A055A9D8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6EC36-F361-2033-FB24-0842C3F2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8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41E6D-FC5C-B8D9-22AB-B5659CD9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98BD6-E599-EB07-7519-B1DD158C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6277B-0C80-47E3-1063-65366CE5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0E9F-854E-7BEC-C7B4-97DB51A1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9AD9-D7A4-9D5A-12BD-585F2267E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2EC08-3D54-0B14-EC1A-133B129B0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AD98E-11D9-F53D-5EFE-993408E8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DA541-6190-D987-B0D0-29776022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C0255-FBC0-A994-1CD9-5B59A024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8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8E82-6E3B-2DB5-AF92-CBEAFDD5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4BAD9-9E29-B3FF-E6C0-43BA9035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C5157-3625-7D90-4EF2-AEFAFC7FA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275CF-3312-0348-11B2-7F43A3E1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D93F3-6A1B-AF90-9CF1-1C949D23F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C48F-B13D-5D36-0B1D-4F536417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204F2-C303-B4D6-E4D8-FACE8C04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7202-988C-DFB7-D548-962F05B85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ED29C-8376-1535-5081-20C867EDF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06F59-82C3-46B0-8A51-6310DA794D8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2FB0-DC54-27B7-0976-8A400B83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2B20-EB0D-F613-E723-B1FACA444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7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TextBox 347">
            <a:extLst>
              <a:ext uri="{FF2B5EF4-FFF2-40B4-BE49-F238E27FC236}">
                <a16:creationId xmlns:a16="http://schemas.microsoft.com/office/drawing/2014/main" id="{23478562-5956-3C7A-B2C1-F17A8DADC4B7}"/>
              </a:ext>
            </a:extLst>
          </p:cNvPr>
          <p:cNvSpPr txBox="1"/>
          <p:nvPr/>
        </p:nvSpPr>
        <p:spPr>
          <a:xfrm>
            <a:off x="3278044" y="228867"/>
            <a:ext cx="610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ESR-LA IMPLEMENTATION TIMELINE(ALL)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C15645-04FD-989C-40D8-9ED7753707D1}"/>
              </a:ext>
            </a:extLst>
          </p:cNvPr>
          <p:cNvSpPr txBox="1"/>
          <p:nvPr/>
        </p:nvSpPr>
        <p:spPr>
          <a:xfrm>
            <a:off x="198894" y="5709396"/>
            <a:ext cx="25692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*Study timelines depend on several factors and may be subject to change.</a:t>
            </a:r>
          </a:p>
          <a:p>
            <a:endParaRPr lang="en-US" dirty="0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0751690E-95C7-352E-C8C6-3B7BBFFEC7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25278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BA178CD2-7298-9439-9DCF-1F3B8AE262E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252783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C0504D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67" name="OTLSHAPE_M_2e0ebcb027d44e1e8d809703e215d8cb_Connector1">
            <a:extLst>
              <a:ext uri="{FF2B5EF4-FFF2-40B4-BE49-F238E27FC236}">
                <a16:creationId xmlns:a16="http://schemas.microsoft.com/office/drawing/2014/main" id="{E2505E8F-BD06-4ED7-8267-CC540FCDA2A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889846" y="1704830"/>
            <a:ext cx="0" cy="772033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M_7aef3ec69c9c46e9bf1461e446eb9974_Connector1">
            <a:extLst>
              <a:ext uri="{FF2B5EF4-FFF2-40B4-BE49-F238E27FC236}">
                <a16:creationId xmlns:a16="http://schemas.microsoft.com/office/drawing/2014/main" id="{FCEF666C-7A87-8CCC-ABE0-B50687F7772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967376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4fa236a2e26f429a8e76dfaaaa827247_Connector1">
            <a:extLst>
              <a:ext uri="{FF2B5EF4-FFF2-40B4-BE49-F238E27FC236}">
                <a16:creationId xmlns:a16="http://schemas.microsoft.com/office/drawing/2014/main" id="{E2C0CA0D-2057-2205-6DD1-37C952E0A2B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5775305" y="1704830"/>
            <a:ext cx="0" cy="261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OTLSHAPE_M_a5481202fa924bcc96ea3e71b225b393_Connector1">
            <a:extLst>
              <a:ext uri="{FF2B5EF4-FFF2-40B4-BE49-F238E27FC236}">
                <a16:creationId xmlns:a16="http://schemas.microsoft.com/office/drawing/2014/main" id="{2E186AB0-C51B-E83B-25F5-BB6802F508C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313924" y="2121433"/>
            <a:ext cx="0" cy="355431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OTLSHAPE_M_4fa236a2e26f429a8e76dfaaaa827247_Connector2">
            <a:extLst>
              <a:ext uri="{FF2B5EF4-FFF2-40B4-BE49-F238E27FC236}">
                <a16:creationId xmlns:a16="http://schemas.microsoft.com/office/drawing/2014/main" id="{FA7FB532-C181-E751-34F3-5D0D803F7576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775305" y="2121432"/>
            <a:ext cx="0" cy="355431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ced69b590ab444dfab5c22732666d50a_Connector1">
            <a:extLst>
              <a:ext uri="{FF2B5EF4-FFF2-40B4-BE49-F238E27FC236}">
                <a16:creationId xmlns:a16="http://schemas.microsoft.com/office/drawing/2014/main" id="{157E5321-20F0-A240-C7B7-05DF8BEF526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199090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M_0c58045c54c5475d8a029408f8db9ba3_Connector1">
            <a:extLst>
              <a:ext uri="{FF2B5EF4-FFF2-40B4-BE49-F238E27FC236}">
                <a16:creationId xmlns:a16="http://schemas.microsoft.com/office/drawing/2014/main" id="{BC301A6B-EEC1-A928-F43F-F912BD04956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543591" y="1321375"/>
            <a:ext cx="0" cy="115548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OTLSHAPE_M_85d6e238113242d1a12e2ae133af8e0c_Connector1">
            <a:extLst>
              <a:ext uri="{FF2B5EF4-FFF2-40B4-BE49-F238E27FC236}">
                <a16:creationId xmlns:a16="http://schemas.microsoft.com/office/drawing/2014/main" id="{002EA510-E607-DA43-077F-754B1CC6C2BC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466938" y="2088285"/>
            <a:ext cx="0" cy="38857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975D7C37-6299-0371-8B9B-51E5D93A6E6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44465" y="2476863"/>
            <a:ext cx="10515600" cy="381000"/>
          </a:xfrm>
          <a:prstGeom prst="rect">
            <a:avLst/>
          </a:prstGeom>
          <a:gradFill flip="none" rotWithShape="1">
            <a:gsLst>
              <a:gs pos="0">
                <a:srgbClr val="7700B2"/>
              </a:gs>
              <a:gs pos="100000">
                <a:srgbClr val="7700B2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73C937F-5BAA-3681-821A-59AC4CBBFAB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44465" y="2476863"/>
            <a:ext cx="65659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CFE67C76-0D9B-50E6-A6BE-B820B1732DB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7354766" y="2857863"/>
            <a:ext cx="114300" cy="12700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9E029C-A696-9558-806A-26C33E0B81D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7244052" y="2984863"/>
            <a:ext cx="333745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7740F43-9400-D779-7112-722063F8E62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95265" y="25743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61B8489-7AAD-4517-E585-F4C270B388B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2049449" y="257433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D20A209-3250-F1E1-B6B1-D3CCB507F9C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3242105" y="2574336"/>
            <a:ext cx="24782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9ED6093-CA3E-224B-1228-711DB03D871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396289" y="257433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2DB6301-FC73-4D17-F6E1-1506DC0600A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588945" y="25743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00A44D10-2D16-2D01-F427-0388CFE95CB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6781601" y="25743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12AD262E-5B86-5692-7E68-590D8B2EFE6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858839" y="25743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3" name="OTLSHAPE_TB_00000000000000000000000000000000_TimescaleInterval8">
            <a:extLst>
              <a:ext uri="{FF2B5EF4-FFF2-40B4-BE49-F238E27FC236}">
                <a16:creationId xmlns:a16="http://schemas.microsoft.com/office/drawing/2014/main" id="{6F85F4C4-5CE5-F3BC-062A-E0BFCDB5955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51496" y="257433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47" name="OTLSHAPE_TB_00000000000000000000000000000000_TimescaleInterval9">
            <a:extLst>
              <a:ext uri="{FF2B5EF4-FFF2-40B4-BE49-F238E27FC236}">
                <a16:creationId xmlns:a16="http://schemas.microsoft.com/office/drawing/2014/main" id="{0E2E9301-8233-FDC1-7E15-C0BDFE243F9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0205679" y="25743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CFA6057A-3337-5C7B-D61E-E3E7988F7DE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998648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833C9A60-E4D0-1BC3-AF8D-0DB59CA0331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191305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935EB21-E844-6A12-5734-94833595BAC6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345488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B270C548-57CB-338E-D528-26B7E0C2655A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538145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D26577C9-57CD-9ACB-F30F-53E31F480D80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730801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0BBA6F8-C753-3F2B-DFAA-BF6C7169A82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7808039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7">
            <a:extLst>
              <a:ext uri="{FF2B5EF4-FFF2-40B4-BE49-F238E27FC236}">
                <a16:creationId xmlns:a16="http://schemas.microsoft.com/office/drawing/2014/main" id="{F524C579-BA18-E6A4-6FAB-1E28A213EA7D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9000695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8">
            <a:extLst>
              <a:ext uri="{FF2B5EF4-FFF2-40B4-BE49-F238E27FC236}">
                <a16:creationId xmlns:a16="http://schemas.microsoft.com/office/drawing/2014/main" id="{93606B20-5275-B6A9-BB96-559E7FCBBD3B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10154879" y="2514963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OTLSHAPE_T_3e045161908d4d4d93beccef95b373a5_Shape">
            <a:extLst>
              <a:ext uri="{FF2B5EF4-FFF2-40B4-BE49-F238E27FC236}">
                <a16:creationId xmlns:a16="http://schemas.microsoft.com/office/drawing/2014/main" id="{72603BE3-EC6E-F559-DEB8-3D584EB4E2B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13775" y="3358412"/>
            <a:ext cx="2311400" cy="254000"/>
          </a:xfrm>
          <a:prstGeom prst="chevron">
            <a:avLst/>
          </a:prstGeom>
          <a:solidFill>
            <a:srgbClr val="9C007F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OTLSHAPE_T_1bee25ae6b7047ee9fa18c6be95ed6e2_Shape">
            <a:extLst>
              <a:ext uri="{FF2B5EF4-FFF2-40B4-BE49-F238E27FC236}">
                <a16:creationId xmlns:a16="http://schemas.microsoft.com/office/drawing/2014/main" id="{CE845062-8947-6875-52C5-BE31FDD7CB17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729632" y="4159869"/>
            <a:ext cx="2311400" cy="254000"/>
          </a:xfrm>
          <a:prstGeom prst="chevron">
            <a:avLst/>
          </a:prstGeom>
          <a:solidFill>
            <a:srgbClr val="FF388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OTLSHAPE_T_0b03ba46d22447fbbcff9005c7e8b0be_Shape">
            <a:extLst>
              <a:ext uri="{FF2B5EF4-FFF2-40B4-BE49-F238E27FC236}">
                <a16:creationId xmlns:a16="http://schemas.microsoft.com/office/drawing/2014/main" id="{A81FDC58-0385-5BF1-23B9-F98923D0E2B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152832" y="4680399"/>
            <a:ext cx="2311400" cy="254000"/>
          </a:xfrm>
          <a:prstGeom prst="chevron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9" name="OTLSHAPE_T_034484705ad6402c88e11df0b24f246e_Shape">
            <a:extLst>
              <a:ext uri="{FF2B5EF4-FFF2-40B4-BE49-F238E27FC236}">
                <a16:creationId xmlns:a16="http://schemas.microsoft.com/office/drawing/2014/main" id="{530E91CA-C52A-16B9-B477-9D9CF459A51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461784" y="3961676"/>
            <a:ext cx="2311400" cy="254000"/>
          </a:xfrm>
          <a:prstGeom prst="chevron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8" name="OTLSHAPE_T_54c342d5f96e48abadb1b13d52d07b7b_Shape">
            <a:extLst>
              <a:ext uri="{FF2B5EF4-FFF2-40B4-BE49-F238E27FC236}">
                <a16:creationId xmlns:a16="http://schemas.microsoft.com/office/drawing/2014/main" id="{7637719C-3D6B-F4EB-C0F3-FFA5775E6DF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038584" y="3441145"/>
            <a:ext cx="2311400" cy="254000"/>
          </a:xfrm>
          <a:prstGeom prst="chevron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7" name="OTLSHAPE_T_f2f97be829014b90b2595775038958fe_Shape">
            <a:extLst>
              <a:ext uri="{FF2B5EF4-FFF2-40B4-BE49-F238E27FC236}">
                <a16:creationId xmlns:a16="http://schemas.microsoft.com/office/drawing/2014/main" id="{6C04A418-D011-4425-AC0C-19FD420A0FA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731093" y="4510985"/>
            <a:ext cx="2311400" cy="254000"/>
          </a:xfrm>
          <a:prstGeom prst="chevron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TLSHAPE_T_498a8c441d194e8cace84615ee6b31e2_Shape">
            <a:extLst>
              <a:ext uri="{FF2B5EF4-FFF2-40B4-BE49-F238E27FC236}">
                <a16:creationId xmlns:a16="http://schemas.microsoft.com/office/drawing/2014/main" id="{7A0A3E10-8B5E-70A7-DB93-72BBB329824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423604" y="5031516"/>
            <a:ext cx="2311400" cy="254000"/>
          </a:xfrm>
          <a:prstGeom prst="chevron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OTLSHAPE_T_3e045161908d4d4d93beccef95b373a5_ShapePercentage" hidden="1">
            <a:extLst>
              <a:ext uri="{FF2B5EF4-FFF2-40B4-BE49-F238E27FC236}">
                <a16:creationId xmlns:a16="http://schemas.microsoft.com/office/drawing/2014/main" id="{A4746CB2-FD8A-27AD-CD53-4F0AD385DDA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113775" y="335841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OTLSHAPE_T_1bee25ae6b7047ee9fa18c6be95ed6e2_ShapePercentage" hidden="1">
            <a:extLst>
              <a:ext uri="{FF2B5EF4-FFF2-40B4-BE49-F238E27FC236}">
                <a16:creationId xmlns:a16="http://schemas.microsoft.com/office/drawing/2014/main" id="{90133378-128B-C21E-3BA2-7A43B266E00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729632" y="439947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T_0b03ba46d22447fbbcff9005c7e8b0be_ShapePercentage" hidden="1">
            <a:extLst>
              <a:ext uri="{FF2B5EF4-FFF2-40B4-BE49-F238E27FC236}">
                <a16:creationId xmlns:a16="http://schemas.microsoft.com/office/drawing/2014/main" id="{DA8DF0AC-6094-AE1D-6B16-BC90E551E88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152832" y="492000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0" name="OTLSHAPE_T_034484705ad6402c88e11df0b24f246e_ShapePercentage" hidden="1">
            <a:extLst>
              <a:ext uri="{FF2B5EF4-FFF2-40B4-BE49-F238E27FC236}">
                <a16:creationId xmlns:a16="http://schemas.microsoft.com/office/drawing/2014/main" id="{848824FD-565C-CE4B-E7AB-99C78D70536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461784" y="439947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OTLSHAPE_T_54c342d5f96e48abadb1b13d52d07b7b_ShapePercentage" hidden="1">
            <a:extLst>
              <a:ext uri="{FF2B5EF4-FFF2-40B4-BE49-F238E27FC236}">
                <a16:creationId xmlns:a16="http://schemas.microsoft.com/office/drawing/2014/main" id="{EE8108D5-78A0-156E-295C-39363169D67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038584" y="3878943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8" name="OTLSHAPE_T_f2f97be829014b90b2595775038958fe_ShapePercentage" hidden="1">
            <a:extLst>
              <a:ext uri="{FF2B5EF4-FFF2-40B4-BE49-F238E27FC236}">
                <a16:creationId xmlns:a16="http://schemas.microsoft.com/office/drawing/2014/main" id="{756DA192-502D-45F6-0E6B-8B4A667F6D4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731093" y="544053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TLSHAPE_T_498a8c441d194e8cace84615ee6b31e2_ShapePercentage" hidden="1">
            <a:extLst>
              <a:ext uri="{FF2B5EF4-FFF2-40B4-BE49-F238E27FC236}">
                <a16:creationId xmlns:a16="http://schemas.microsoft.com/office/drawing/2014/main" id="{C3488AE0-82D4-A696-8E50-CC1496E116C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423604" y="596106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OTLSHAPE_T_3e045161908d4d4d93beccef95b373a5_BaselineShape" hidden="1">
            <a:extLst>
              <a:ext uri="{FF2B5EF4-FFF2-40B4-BE49-F238E27FC236}">
                <a16:creationId xmlns:a16="http://schemas.microsoft.com/office/drawing/2014/main" id="{9F65DAA0-2E54-95A5-B7E3-A07D23A71E4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44465" y="35743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T_1bee25ae6b7047ee9fa18c6be95ed6e2_BaselineShape" hidden="1">
            <a:extLst>
              <a:ext uri="{FF2B5EF4-FFF2-40B4-BE49-F238E27FC236}">
                <a16:creationId xmlns:a16="http://schemas.microsoft.com/office/drawing/2014/main" id="{614E593A-6F9E-A034-A955-CF9211DBFE92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44465" y="46153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T_0b03ba46d22447fbbcff9005c7e8b0be_BaselineShape" hidden="1">
            <a:extLst>
              <a:ext uri="{FF2B5EF4-FFF2-40B4-BE49-F238E27FC236}">
                <a16:creationId xmlns:a16="http://schemas.microsoft.com/office/drawing/2014/main" id="{E4D5A1EE-C6D5-D956-7A31-6E1571DE69E0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44465" y="513590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T_034484705ad6402c88e11df0b24f246e_BaselineShape" hidden="1">
            <a:extLst>
              <a:ext uri="{FF2B5EF4-FFF2-40B4-BE49-F238E27FC236}">
                <a16:creationId xmlns:a16="http://schemas.microsoft.com/office/drawing/2014/main" id="{79860426-E1C0-0D63-A5A5-712B6CB2D268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44465" y="46153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T_54c342d5f96e48abadb1b13d52d07b7b_BaselineShape" hidden="1">
            <a:extLst>
              <a:ext uri="{FF2B5EF4-FFF2-40B4-BE49-F238E27FC236}">
                <a16:creationId xmlns:a16="http://schemas.microsoft.com/office/drawing/2014/main" id="{19FEE17C-03FF-BDD4-24B0-F149D02D1BA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44465" y="409484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T_f2f97be829014b90b2595775038958fe_BaselineShape" hidden="1">
            <a:extLst>
              <a:ext uri="{FF2B5EF4-FFF2-40B4-BE49-F238E27FC236}">
                <a16:creationId xmlns:a16="http://schemas.microsoft.com/office/drawing/2014/main" id="{F2999E1F-4C0E-4AFC-6223-F2C0855F041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44465" y="565643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498a8c441d194e8cace84615ee6b31e2_BaselineShape" hidden="1">
            <a:extLst>
              <a:ext uri="{FF2B5EF4-FFF2-40B4-BE49-F238E27FC236}">
                <a16:creationId xmlns:a16="http://schemas.microsoft.com/office/drawing/2014/main" id="{64E977A2-2F0C-A0FD-738C-0CCDEE9BBA1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44465" y="617696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T_3e045161908d4d4d93beccef95b373a5_TextPercentage" hidden="1">
            <a:extLst>
              <a:ext uri="{FF2B5EF4-FFF2-40B4-BE49-F238E27FC236}">
                <a16:creationId xmlns:a16="http://schemas.microsoft.com/office/drawing/2014/main" id="{B6FA0D5D-0591-2EAB-59B4-C1F85A6E8EB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T_3e045161908d4d4d93beccef95b373a5_StartDate" hidden="1">
            <a:extLst>
              <a:ext uri="{FF2B5EF4-FFF2-40B4-BE49-F238E27FC236}">
                <a16:creationId xmlns:a16="http://schemas.microsoft.com/office/drawing/2014/main" id="{5ACFE253-B8AD-2B74-5E61-8D2521916B0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T_3e045161908d4d4d93beccef95b373a5_EndDate" hidden="1">
            <a:extLst>
              <a:ext uri="{FF2B5EF4-FFF2-40B4-BE49-F238E27FC236}">
                <a16:creationId xmlns:a16="http://schemas.microsoft.com/office/drawing/2014/main" id="{8A47E718-B701-D262-C998-33F45606113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3e045161908d4d4d93beccef95b373a5_JoinedDate">
            <a:extLst>
              <a:ext uri="{FF2B5EF4-FFF2-40B4-BE49-F238E27FC236}">
                <a16:creationId xmlns:a16="http://schemas.microsoft.com/office/drawing/2014/main" id="{48BA913A-2286-FAF3-6EE1-5F2B5B52CB0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113775" y="321888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Sep 8 - Nov 6</a:t>
            </a:r>
          </a:p>
        </p:txBody>
      </p:sp>
      <p:sp>
        <p:nvSpPr>
          <p:cNvPr id="127" name="OTLSHAPE_T_3e045161908d4d4d93beccef95b373a5_Duration">
            <a:extLst>
              <a:ext uri="{FF2B5EF4-FFF2-40B4-BE49-F238E27FC236}">
                <a16:creationId xmlns:a16="http://schemas.microsoft.com/office/drawing/2014/main" id="{6EB198DE-E508-AEBB-953D-43B50C5596B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472915" y="339238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28" name="OTLSHAPE_T_3e045161908d4d4d93beccef95b373a5_Title">
            <a:extLst>
              <a:ext uri="{FF2B5EF4-FFF2-40B4-BE49-F238E27FC236}">
                <a16:creationId xmlns:a16="http://schemas.microsoft.com/office/drawing/2014/main" id="{AF66C054-B80F-751D-BDA7-8D0AE2A6425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035429" y="340790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ESR-LA-2</a:t>
            </a:r>
          </a:p>
        </p:txBody>
      </p:sp>
      <p:sp>
        <p:nvSpPr>
          <p:cNvPr id="132" name="OTLSHAPE_T_1bee25ae6b7047ee9fa18c6be95ed6e2_TextPercentage" hidden="1">
            <a:extLst>
              <a:ext uri="{FF2B5EF4-FFF2-40B4-BE49-F238E27FC236}">
                <a16:creationId xmlns:a16="http://schemas.microsoft.com/office/drawing/2014/main" id="{066D5116-3EF3-C8E7-5CB9-085B65B79A9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T_1bee25ae6b7047ee9fa18c6be95ed6e2_StartDate" hidden="1">
            <a:extLst>
              <a:ext uri="{FF2B5EF4-FFF2-40B4-BE49-F238E27FC236}">
                <a16:creationId xmlns:a16="http://schemas.microsoft.com/office/drawing/2014/main" id="{5AA39D69-451C-A43E-8E73-F649D2DC165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T_1bee25ae6b7047ee9fa18c6be95ed6e2_EndDate" hidden="1">
            <a:extLst>
              <a:ext uri="{FF2B5EF4-FFF2-40B4-BE49-F238E27FC236}">
                <a16:creationId xmlns:a16="http://schemas.microsoft.com/office/drawing/2014/main" id="{55DA58A3-869B-0A52-77FE-7102FAC4148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T_1bee25ae6b7047ee9fa18c6be95ed6e2_JoinedDate">
            <a:extLst>
              <a:ext uri="{FF2B5EF4-FFF2-40B4-BE49-F238E27FC236}">
                <a16:creationId xmlns:a16="http://schemas.microsoft.com/office/drawing/2014/main" id="{747D4192-2215-F9DF-39C7-1BC7EBAB18C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729632" y="4020338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Oct 20 - Dec 18</a:t>
            </a:r>
          </a:p>
        </p:txBody>
      </p:sp>
      <p:sp>
        <p:nvSpPr>
          <p:cNvPr id="136" name="OTLSHAPE_T_1bee25ae6b7047ee9fa18c6be95ed6e2_Duration">
            <a:extLst>
              <a:ext uri="{FF2B5EF4-FFF2-40B4-BE49-F238E27FC236}">
                <a16:creationId xmlns:a16="http://schemas.microsoft.com/office/drawing/2014/main" id="{C9CA7572-9DBD-96B5-3C0C-FA28433EECA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088772" y="4193841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37" name="OTLSHAPE_T_1bee25ae6b7047ee9fa18c6be95ed6e2_Title">
            <a:extLst>
              <a:ext uri="{FF2B5EF4-FFF2-40B4-BE49-F238E27FC236}">
                <a16:creationId xmlns:a16="http://schemas.microsoft.com/office/drawing/2014/main" id="{A4B33A43-C17A-FBA6-D9EB-7781FF2C0AE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651286" y="420935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ESR-LA-3</a:t>
            </a:r>
          </a:p>
        </p:txBody>
      </p:sp>
      <p:sp>
        <p:nvSpPr>
          <p:cNvPr id="213" name="OTLSHAPE_T_0b03ba46d22447fbbcff9005c7e8b0be_TextPercentage" hidden="1">
            <a:extLst>
              <a:ext uri="{FF2B5EF4-FFF2-40B4-BE49-F238E27FC236}">
                <a16:creationId xmlns:a16="http://schemas.microsoft.com/office/drawing/2014/main" id="{CBFAB582-4B8B-81D4-AD16-E13855E68E9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14" name="OTLSHAPE_T_0b03ba46d22447fbbcff9005c7e8b0be_StartDate" hidden="1">
            <a:extLst>
              <a:ext uri="{FF2B5EF4-FFF2-40B4-BE49-F238E27FC236}">
                <a16:creationId xmlns:a16="http://schemas.microsoft.com/office/drawing/2014/main" id="{F4385107-A077-B624-5E54-4F052F4AFF8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OTLSHAPE_T_0b03ba46d22447fbbcff9005c7e8b0be_EndDate" hidden="1">
            <a:extLst>
              <a:ext uri="{FF2B5EF4-FFF2-40B4-BE49-F238E27FC236}">
                <a16:creationId xmlns:a16="http://schemas.microsoft.com/office/drawing/2014/main" id="{AF3CC989-2742-CF23-E60B-BF62B67FE4F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T_0b03ba46d22447fbbcff9005c7e8b0be_JoinedDate">
            <a:extLst>
              <a:ext uri="{FF2B5EF4-FFF2-40B4-BE49-F238E27FC236}">
                <a16:creationId xmlns:a16="http://schemas.microsoft.com/office/drawing/2014/main" id="{E8CD701D-744A-83D0-EAA2-9B5ACF0F598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152832" y="4540869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31 - Dec 29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7" name="OTLSHAPE_T_0b03ba46d22447fbbcff9005c7e8b0be_Duration">
            <a:extLst>
              <a:ext uri="{FF2B5EF4-FFF2-40B4-BE49-F238E27FC236}">
                <a16:creationId xmlns:a16="http://schemas.microsoft.com/office/drawing/2014/main" id="{A3D96814-19C2-C14F-A62E-9E784030B73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511972" y="471437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18" name="OTLSHAPE_T_0b03ba46d22447fbbcff9005c7e8b0be_Title">
            <a:extLst>
              <a:ext uri="{FF2B5EF4-FFF2-40B4-BE49-F238E27FC236}">
                <a16:creationId xmlns:a16="http://schemas.microsoft.com/office/drawing/2014/main" id="{CCFC08FD-69F4-15F8-3657-846E29E905E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074487" y="4729887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2"/>
                </a:solidFill>
                <a:latin typeface="Calibri" panose="020F0502020204030204" pitchFamily="34" charset="0"/>
              </a:rPr>
              <a:t>ESR-LA-4</a:t>
            </a:r>
          </a:p>
        </p:txBody>
      </p:sp>
      <p:sp>
        <p:nvSpPr>
          <p:cNvPr id="222" name="OTLSHAPE_T_034484705ad6402c88e11df0b24f246e_TextPercentage" hidden="1">
            <a:extLst>
              <a:ext uri="{FF2B5EF4-FFF2-40B4-BE49-F238E27FC236}">
                <a16:creationId xmlns:a16="http://schemas.microsoft.com/office/drawing/2014/main" id="{421DAE39-9ABD-44D5-7895-4D4D804BBBA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3" name="OTLSHAPE_T_034484705ad6402c88e11df0b24f246e_StartDate" hidden="1">
            <a:extLst>
              <a:ext uri="{FF2B5EF4-FFF2-40B4-BE49-F238E27FC236}">
                <a16:creationId xmlns:a16="http://schemas.microsoft.com/office/drawing/2014/main" id="{C226D9B7-6980-7E60-849B-3D958C1C8F0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T_034484705ad6402c88e11df0b24f246e_EndDate" hidden="1">
            <a:extLst>
              <a:ext uri="{FF2B5EF4-FFF2-40B4-BE49-F238E27FC236}">
                <a16:creationId xmlns:a16="http://schemas.microsoft.com/office/drawing/2014/main" id="{4179E6B6-C864-40E3-057A-A55BB50FA86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5" name="OTLSHAPE_T_034484705ad6402c88e11df0b24f246e_JoinedDate">
            <a:extLst>
              <a:ext uri="{FF2B5EF4-FFF2-40B4-BE49-F238E27FC236}">
                <a16:creationId xmlns:a16="http://schemas.microsoft.com/office/drawing/2014/main" id="{0FFDEF0F-B556-500C-2DF4-D851B784E38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461784" y="3822145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Feb 20 - Apr 20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6" name="OTLSHAPE_T_034484705ad6402c88e11df0b24f246e_Duration">
            <a:extLst>
              <a:ext uri="{FF2B5EF4-FFF2-40B4-BE49-F238E27FC236}">
                <a16:creationId xmlns:a16="http://schemas.microsoft.com/office/drawing/2014/main" id="{87402951-6B7E-4259-F374-A8830129165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820925" y="3995648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27" name="OTLSHAPE_T_034484705ad6402c88e11df0b24f246e_Title">
            <a:extLst>
              <a:ext uri="{FF2B5EF4-FFF2-40B4-BE49-F238E27FC236}">
                <a16:creationId xmlns:a16="http://schemas.microsoft.com/office/drawing/2014/main" id="{E844A049-E770-6A15-E5AE-1105A4E9D28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229895" y="4011163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ESR-LA-DI2023</a:t>
            </a:r>
          </a:p>
        </p:txBody>
      </p:sp>
      <p:sp>
        <p:nvSpPr>
          <p:cNvPr id="231" name="OTLSHAPE_T_54c342d5f96e48abadb1b13d52d07b7b_TextPercentage" hidden="1">
            <a:extLst>
              <a:ext uri="{FF2B5EF4-FFF2-40B4-BE49-F238E27FC236}">
                <a16:creationId xmlns:a16="http://schemas.microsoft.com/office/drawing/2014/main" id="{E5BA1986-6CCA-76FE-C2F8-F4A141AE1A8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" name="OTLSHAPE_T_54c342d5f96e48abadb1b13d52d07b7b_StartDate" hidden="1">
            <a:extLst>
              <a:ext uri="{FF2B5EF4-FFF2-40B4-BE49-F238E27FC236}">
                <a16:creationId xmlns:a16="http://schemas.microsoft.com/office/drawing/2014/main" id="{9B2F331B-6F1B-7820-D25A-F6EA5F5C9D1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T_54c342d5f96e48abadb1b13d52d07b7b_EndDate" hidden="1">
            <a:extLst>
              <a:ext uri="{FF2B5EF4-FFF2-40B4-BE49-F238E27FC236}">
                <a16:creationId xmlns:a16="http://schemas.microsoft.com/office/drawing/2014/main" id="{591CAE30-09BF-EFB8-56DA-2A232BC24CC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T_54c342d5f96e48abadb1b13d52d07b7b_JoinedDate">
            <a:extLst>
              <a:ext uri="{FF2B5EF4-FFF2-40B4-BE49-F238E27FC236}">
                <a16:creationId xmlns:a16="http://schemas.microsoft.com/office/drawing/2014/main" id="{836B1681-6913-EC8F-B0A5-49CC19FDFCA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038584" y="3301614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Feb 9 - Apr 9</a:t>
            </a:r>
          </a:p>
        </p:txBody>
      </p:sp>
      <p:sp>
        <p:nvSpPr>
          <p:cNvPr id="235" name="OTLSHAPE_T_54c342d5f96e48abadb1b13d52d07b7b_Duration">
            <a:extLst>
              <a:ext uri="{FF2B5EF4-FFF2-40B4-BE49-F238E27FC236}">
                <a16:creationId xmlns:a16="http://schemas.microsoft.com/office/drawing/2014/main" id="{268EF9F8-3346-19E5-FB68-0045009019D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397724" y="347511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36" name="OTLSHAPE_T_54c342d5f96e48abadb1b13d52d07b7b_Title">
            <a:extLst>
              <a:ext uri="{FF2B5EF4-FFF2-40B4-BE49-F238E27FC236}">
                <a16:creationId xmlns:a16="http://schemas.microsoft.com/office/drawing/2014/main" id="{DB65E12D-95C9-14B3-79EE-736E7BC785F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960237" y="3490633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ESR-LA-5</a:t>
            </a:r>
          </a:p>
        </p:txBody>
      </p:sp>
      <p:sp>
        <p:nvSpPr>
          <p:cNvPr id="240" name="OTLSHAPE_T_f2f97be829014b90b2595775038958fe_TextPercentage" hidden="1">
            <a:extLst>
              <a:ext uri="{FF2B5EF4-FFF2-40B4-BE49-F238E27FC236}">
                <a16:creationId xmlns:a16="http://schemas.microsoft.com/office/drawing/2014/main" id="{88E45FD8-0970-6744-E408-09AA5DEF8413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41" name="OTLSHAPE_T_f2f97be829014b90b2595775038958fe_StartDate" hidden="1">
            <a:extLst>
              <a:ext uri="{FF2B5EF4-FFF2-40B4-BE49-F238E27FC236}">
                <a16:creationId xmlns:a16="http://schemas.microsoft.com/office/drawing/2014/main" id="{A148A37E-585E-EF43-962B-354FC269BFF7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T_f2f97be829014b90b2595775038958fe_EndDate" hidden="1">
            <a:extLst>
              <a:ext uri="{FF2B5EF4-FFF2-40B4-BE49-F238E27FC236}">
                <a16:creationId xmlns:a16="http://schemas.microsoft.com/office/drawing/2014/main" id="{988821EC-9931-3013-7454-208A6A303DA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T_f2f97be829014b90b2595775038958fe_JoinedDate">
            <a:extLst>
              <a:ext uri="{FF2B5EF4-FFF2-40B4-BE49-F238E27FC236}">
                <a16:creationId xmlns:a16="http://schemas.microsoft.com/office/drawing/2014/main" id="{A46A1207-E141-C4C2-BE08-DA39EE206019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731093" y="4371454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Feb 27 - Apr 27</a:t>
            </a:r>
          </a:p>
        </p:txBody>
      </p:sp>
      <p:sp>
        <p:nvSpPr>
          <p:cNvPr id="244" name="OTLSHAPE_T_f2f97be829014b90b2595775038958fe_Duration">
            <a:extLst>
              <a:ext uri="{FF2B5EF4-FFF2-40B4-BE49-F238E27FC236}">
                <a16:creationId xmlns:a16="http://schemas.microsoft.com/office/drawing/2014/main" id="{61A8A9A0-8D7F-9E1D-77A6-82A53435085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090234" y="454495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45" name="OTLSHAPE_T_f2f97be829014b90b2595775038958fe_Title">
            <a:extLst>
              <a:ext uri="{FF2B5EF4-FFF2-40B4-BE49-F238E27FC236}">
                <a16:creationId xmlns:a16="http://schemas.microsoft.com/office/drawing/2014/main" id="{3B148695-4916-AC66-B448-C9B0E301F6B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652748" y="4560473"/>
            <a:ext cx="49218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ESR-LA-6</a:t>
            </a:r>
          </a:p>
        </p:txBody>
      </p:sp>
      <p:sp>
        <p:nvSpPr>
          <p:cNvPr id="29" name="OTLSHAPE_T_498a8c441d194e8cace84615ee6b31e2_TextPercentage" hidden="1">
            <a:extLst>
              <a:ext uri="{FF2B5EF4-FFF2-40B4-BE49-F238E27FC236}">
                <a16:creationId xmlns:a16="http://schemas.microsoft.com/office/drawing/2014/main" id="{D13E21C8-1394-90C4-22A5-7990C23F441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T_498a8c441d194e8cace84615ee6b31e2_StartDate" hidden="1">
            <a:extLst>
              <a:ext uri="{FF2B5EF4-FFF2-40B4-BE49-F238E27FC236}">
                <a16:creationId xmlns:a16="http://schemas.microsoft.com/office/drawing/2014/main" id="{B6B92E63-C30D-AACF-544A-C6F4E6C0B26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498a8c441d194e8cace84615ee6b31e2_EndDate" hidden="1">
            <a:extLst>
              <a:ext uri="{FF2B5EF4-FFF2-40B4-BE49-F238E27FC236}">
                <a16:creationId xmlns:a16="http://schemas.microsoft.com/office/drawing/2014/main" id="{54F88237-07E7-D619-38B3-8F51D67A372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6" name="OTLSHAPE_T_498a8c441d194e8cace84615ee6b31e2_JoinedDate">
            <a:extLst>
              <a:ext uri="{FF2B5EF4-FFF2-40B4-BE49-F238E27FC236}">
                <a16:creationId xmlns:a16="http://schemas.microsoft.com/office/drawing/2014/main" id="{157BA47D-06E3-5C2E-188B-28C30A19FC3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423604" y="4891985"/>
            <a:ext cx="774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17 - May 15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8" name="OTLSHAPE_T_498a8c441d194e8cace84615ee6b31e2_Title">
            <a:extLst>
              <a:ext uri="{FF2B5EF4-FFF2-40B4-BE49-F238E27FC236}">
                <a16:creationId xmlns:a16="http://schemas.microsoft.com/office/drawing/2014/main" id="{D7FE4F32-0BC3-83AA-2A58-C6DD662C3E8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242240" y="5081003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2"/>
                </a:solidFill>
                <a:latin typeface="Calibri" panose="020F0502020204030204" pitchFamily="34" charset="0"/>
              </a:rPr>
              <a:t>ESR-LA-ERAS</a:t>
            </a:r>
          </a:p>
        </p:txBody>
      </p:sp>
      <p:sp>
        <p:nvSpPr>
          <p:cNvPr id="249" name="OTLSHAPE_T_498a8c441d194e8cace84615ee6b31e2_Duration" hidden="1">
            <a:extLst>
              <a:ext uri="{FF2B5EF4-FFF2-40B4-BE49-F238E27FC236}">
                <a16:creationId xmlns:a16="http://schemas.microsoft.com/office/drawing/2014/main" id="{F4B66697-1D8B-FB09-7C0F-AEB740BC86D6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402799"/>
            <a:ext cx="469900" cy="190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71" name="OTLSHAPE_T_3e045161908d4d4d93beccef95b373a5_Variance" hidden="1">
            <a:extLst>
              <a:ext uri="{FF2B5EF4-FFF2-40B4-BE49-F238E27FC236}">
                <a16:creationId xmlns:a16="http://schemas.microsoft.com/office/drawing/2014/main" id="{ACAC8988-8252-2584-4442-F6CC23AB77E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T_034484705ad6402c88e11df0b24f246e_Variance" hidden="1">
            <a:extLst>
              <a:ext uri="{FF2B5EF4-FFF2-40B4-BE49-F238E27FC236}">
                <a16:creationId xmlns:a16="http://schemas.microsoft.com/office/drawing/2014/main" id="{6DD28D3A-945C-D0A3-4AED-325274AAC207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1bee25ae6b7047ee9fa18c6be95ed6e2_Variance" hidden="1">
            <a:extLst>
              <a:ext uri="{FF2B5EF4-FFF2-40B4-BE49-F238E27FC236}">
                <a16:creationId xmlns:a16="http://schemas.microsoft.com/office/drawing/2014/main" id="{AF38DFCE-4E81-835D-85E2-83CD88845B5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T_54c342d5f96e48abadb1b13d52d07b7b_Variance" hidden="1">
            <a:extLst>
              <a:ext uri="{FF2B5EF4-FFF2-40B4-BE49-F238E27FC236}">
                <a16:creationId xmlns:a16="http://schemas.microsoft.com/office/drawing/2014/main" id="{5579083F-53ED-0DB3-70C3-A34E59DC29D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T_498a8c441d194e8cace84615ee6b31e2_Variance" hidden="1">
            <a:extLst>
              <a:ext uri="{FF2B5EF4-FFF2-40B4-BE49-F238E27FC236}">
                <a16:creationId xmlns:a16="http://schemas.microsoft.com/office/drawing/2014/main" id="{287FE535-EF08-3026-DCEB-2740D6E4D165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T_0b03ba46d22447fbbcff9005c7e8b0be_Variance" hidden="1">
            <a:extLst>
              <a:ext uri="{FF2B5EF4-FFF2-40B4-BE49-F238E27FC236}">
                <a16:creationId xmlns:a16="http://schemas.microsoft.com/office/drawing/2014/main" id="{F2103CA9-084A-6B97-B71F-EBE3D7BC967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T_f2f97be829014b90b2595775038958fe_Variance" hidden="1">
            <a:extLst>
              <a:ext uri="{FF2B5EF4-FFF2-40B4-BE49-F238E27FC236}">
                <a16:creationId xmlns:a16="http://schemas.microsoft.com/office/drawing/2014/main" id="{A7ADE0D1-65A7-5404-57B1-2F2D14901C8E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M_2e0ebcb027d44e1e8d809703e215d8cb_Shape">
            <a:extLst>
              <a:ext uri="{FF2B5EF4-FFF2-40B4-BE49-F238E27FC236}">
                <a16:creationId xmlns:a16="http://schemas.microsoft.com/office/drawing/2014/main" id="{9B9A49E5-368C-212B-D502-01D3FE3615A7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 rot="16200000">
            <a:off x="2915246" y="1704830"/>
            <a:ext cx="101600" cy="101600"/>
          </a:xfrm>
          <a:prstGeom prst="flowChartMerge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M_7aef3ec69c9c46e9bf1461e446eb9974_Shape">
            <a:extLst>
              <a:ext uri="{FF2B5EF4-FFF2-40B4-BE49-F238E27FC236}">
                <a16:creationId xmlns:a16="http://schemas.microsoft.com/office/drawing/2014/main" id="{1E7837D5-280A-8BBF-FF5B-AE400535B471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rot="16200000">
            <a:off x="4992776" y="2088285"/>
            <a:ext cx="101600" cy="101600"/>
          </a:xfrm>
          <a:prstGeom prst="flowChartMerge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4fa236a2e26f429a8e76dfaaaa827247_Shape">
            <a:extLst>
              <a:ext uri="{FF2B5EF4-FFF2-40B4-BE49-F238E27FC236}">
                <a16:creationId xmlns:a16="http://schemas.microsoft.com/office/drawing/2014/main" id="{6D1A193B-241F-9DBE-C2F6-6B44F06F26D5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rot="16200000">
            <a:off x="5800705" y="1704830"/>
            <a:ext cx="101600" cy="101600"/>
          </a:xfrm>
          <a:prstGeom prst="flowChartMerge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M_a5481202fa924bcc96ea3e71b225b393_Shape">
            <a:extLst>
              <a:ext uri="{FF2B5EF4-FFF2-40B4-BE49-F238E27FC236}">
                <a16:creationId xmlns:a16="http://schemas.microsoft.com/office/drawing/2014/main" id="{95C6C8FE-5E3F-2694-241A-20D7090E5EBF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 rot="16200000">
            <a:off x="6339324" y="2088285"/>
            <a:ext cx="101600" cy="101600"/>
          </a:xfrm>
          <a:prstGeom prst="flowChartMerge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M_ced69b590ab444dfab5c22732666d50a_Shape">
            <a:extLst>
              <a:ext uri="{FF2B5EF4-FFF2-40B4-BE49-F238E27FC236}">
                <a16:creationId xmlns:a16="http://schemas.microsoft.com/office/drawing/2014/main" id="{ADDFCC28-786A-C378-CA2A-C783B94F2325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 rot="16200000">
            <a:off x="8224490" y="20882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M_0c58045c54c5475d8a029408f8db9ba3_Shape">
            <a:extLst>
              <a:ext uri="{FF2B5EF4-FFF2-40B4-BE49-F238E27FC236}">
                <a16:creationId xmlns:a16="http://schemas.microsoft.com/office/drawing/2014/main" id="{1E797F46-74C5-BF28-467E-4FFEBCB324F1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 rot="16200000">
            <a:off x="2568991" y="132137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M_85d6e238113242d1a12e2ae133af8e0c_Shape">
            <a:extLst>
              <a:ext uri="{FF2B5EF4-FFF2-40B4-BE49-F238E27FC236}">
                <a16:creationId xmlns:a16="http://schemas.microsoft.com/office/drawing/2014/main" id="{E805FE71-E061-62B9-43F2-1E9B18BEE797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 rot="16200000">
            <a:off x="3492338" y="20882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M_2e0ebcb027d44e1e8d809703e215d8cb_Title">
            <a:extLst>
              <a:ext uri="{FF2B5EF4-FFF2-40B4-BE49-F238E27FC236}">
                <a16:creationId xmlns:a16="http://schemas.microsoft.com/office/drawing/2014/main" id="{6D27A163-B8D7-635F-1488-1084CCF98FE1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048596" y="15829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ESR-LA-4 Kick-off</a:t>
            </a:r>
          </a:p>
        </p:txBody>
      </p:sp>
      <p:sp>
        <p:nvSpPr>
          <p:cNvPr id="103" name="OTLSHAPE_M_2e0ebcb027d44e1e8d809703e215d8cb_Date">
            <a:extLst>
              <a:ext uri="{FF2B5EF4-FFF2-40B4-BE49-F238E27FC236}">
                <a16:creationId xmlns:a16="http://schemas.microsoft.com/office/drawing/2014/main" id="{A317A4CC-11D5-FB76-0AEF-C06146279DA0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048596" y="1737977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23</a:t>
            </a:r>
          </a:p>
        </p:txBody>
      </p:sp>
      <p:sp>
        <p:nvSpPr>
          <p:cNvPr id="174" name="OTLSHAPE_M_7aef3ec69c9c46e9bf1461e446eb9974_Title">
            <a:extLst>
              <a:ext uri="{FF2B5EF4-FFF2-40B4-BE49-F238E27FC236}">
                <a16:creationId xmlns:a16="http://schemas.microsoft.com/office/drawing/2014/main" id="{7C69D039-8F3E-CCA0-1B7A-52B8FAC5318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126126" y="1966408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ESR-LA-DI2023 Kick-off</a:t>
            </a:r>
          </a:p>
        </p:txBody>
      </p:sp>
      <p:sp>
        <p:nvSpPr>
          <p:cNvPr id="175" name="OTLSHAPE_M_7aef3ec69c9c46e9bf1461e446eb9974_Date">
            <a:extLst>
              <a:ext uri="{FF2B5EF4-FFF2-40B4-BE49-F238E27FC236}">
                <a16:creationId xmlns:a16="http://schemas.microsoft.com/office/drawing/2014/main" id="{A85ECC36-74BA-1986-A986-8FD5FCA9924D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126126" y="2121432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Dec 16</a:t>
            </a:r>
          </a:p>
        </p:txBody>
      </p:sp>
      <p:sp>
        <p:nvSpPr>
          <p:cNvPr id="183" name="OTLSHAPE_M_4fa236a2e26f429a8e76dfaaaa827247_Title">
            <a:extLst>
              <a:ext uri="{FF2B5EF4-FFF2-40B4-BE49-F238E27FC236}">
                <a16:creationId xmlns:a16="http://schemas.microsoft.com/office/drawing/2014/main" id="{CAA744AD-80B9-5727-C968-B36F2E719E7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934055" y="15829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ESR-LA-5 Kick-off</a:t>
            </a:r>
          </a:p>
        </p:txBody>
      </p:sp>
      <p:sp>
        <p:nvSpPr>
          <p:cNvPr id="184" name="OTLSHAPE_M_4fa236a2e26f429a8e76dfaaaa827247_Date">
            <a:extLst>
              <a:ext uri="{FF2B5EF4-FFF2-40B4-BE49-F238E27FC236}">
                <a16:creationId xmlns:a16="http://schemas.microsoft.com/office/drawing/2014/main" id="{B5364027-05FD-D7B6-D05C-D38BB291E88F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934055" y="173797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6</a:t>
            </a:r>
          </a:p>
        </p:txBody>
      </p:sp>
      <p:sp>
        <p:nvSpPr>
          <p:cNvPr id="192" name="OTLSHAPE_M_a5481202fa924bcc96ea3e71b225b393_Title">
            <a:extLst>
              <a:ext uri="{FF2B5EF4-FFF2-40B4-BE49-F238E27FC236}">
                <a16:creationId xmlns:a16="http://schemas.microsoft.com/office/drawing/2014/main" id="{57902457-73E9-8B03-F508-37959B560A78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472674" y="196640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ESR-LA-6 Kick-off</a:t>
            </a:r>
          </a:p>
        </p:txBody>
      </p:sp>
      <p:sp>
        <p:nvSpPr>
          <p:cNvPr id="193" name="OTLSHAPE_M_a5481202fa924bcc96ea3e71b225b393_Date">
            <a:extLst>
              <a:ext uri="{FF2B5EF4-FFF2-40B4-BE49-F238E27FC236}">
                <a16:creationId xmlns:a16="http://schemas.microsoft.com/office/drawing/2014/main" id="{F930EC1D-39E1-A7D4-56B2-A3B5B67638E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472674" y="212143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64" name="OTLSHAPE_M_ced69b590ab444dfab5c22732666d50a_Title">
            <a:extLst>
              <a:ext uri="{FF2B5EF4-FFF2-40B4-BE49-F238E27FC236}">
                <a16:creationId xmlns:a16="http://schemas.microsoft.com/office/drawing/2014/main" id="{ACC3B5D5-5E3D-E656-2B49-46FABD8DB951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357840" y="196640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ESR-LA-ERAS Kick-off</a:t>
            </a:r>
          </a:p>
        </p:txBody>
      </p:sp>
      <p:sp>
        <p:nvSpPr>
          <p:cNvPr id="65" name="OTLSHAPE_M_ced69b590ab444dfab5c22732666d50a_Date">
            <a:extLst>
              <a:ext uri="{FF2B5EF4-FFF2-40B4-BE49-F238E27FC236}">
                <a16:creationId xmlns:a16="http://schemas.microsoft.com/office/drawing/2014/main" id="{2E349771-27B1-3879-C4C7-EE6AC8D43F5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357840" y="2121432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Mar 10</a:t>
            </a:r>
            <a:endParaRPr lang="en-US" sz="90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M_0c58045c54c5475d8a029408f8db9ba3_Title">
            <a:extLst>
              <a:ext uri="{FF2B5EF4-FFF2-40B4-BE49-F238E27FC236}">
                <a16:creationId xmlns:a16="http://schemas.microsoft.com/office/drawing/2014/main" id="{71B7CE99-2DDD-9135-1D2F-E8515B3BA6D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702341" y="1199497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ESR-LA-3 Kick-off</a:t>
            </a:r>
          </a:p>
        </p:txBody>
      </p:sp>
      <p:sp>
        <p:nvSpPr>
          <p:cNvPr id="534" name="OTLSHAPE_M_0c58045c54c5475d8a029408f8db9ba3_Date">
            <a:extLst>
              <a:ext uri="{FF2B5EF4-FFF2-40B4-BE49-F238E27FC236}">
                <a16:creationId xmlns:a16="http://schemas.microsoft.com/office/drawing/2014/main" id="{026A1807-AA52-51E6-7A6C-9E1AEBFA11E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702341" y="135452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14</a:t>
            </a:r>
          </a:p>
        </p:txBody>
      </p:sp>
      <p:sp>
        <p:nvSpPr>
          <p:cNvPr id="536" name="OTLSHAPE_M_85d6e238113242d1a12e2ae133af8e0c_Title">
            <a:extLst>
              <a:ext uri="{FF2B5EF4-FFF2-40B4-BE49-F238E27FC236}">
                <a16:creationId xmlns:a16="http://schemas.microsoft.com/office/drawing/2014/main" id="{9C7FA36E-C48F-99CE-3697-64975243DDB6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3625688" y="1966408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ESR-LA-2 Completion</a:t>
            </a:r>
          </a:p>
        </p:txBody>
      </p:sp>
      <p:sp>
        <p:nvSpPr>
          <p:cNvPr id="537" name="OTLSHAPE_M_85d6e238113242d1a12e2ae133af8e0c_Date">
            <a:extLst>
              <a:ext uri="{FF2B5EF4-FFF2-40B4-BE49-F238E27FC236}">
                <a16:creationId xmlns:a16="http://schemas.microsoft.com/office/drawing/2014/main" id="{CFD89873-574C-4CC7-5F1F-7C341FC6A46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625688" y="2121432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250" name="OTLSHAPE_M_0c58045c54c5475d8a029408f8db9ba3_Variance" hidden="1">
            <a:extLst>
              <a:ext uri="{FF2B5EF4-FFF2-40B4-BE49-F238E27FC236}">
                <a16:creationId xmlns:a16="http://schemas.microsoft.com/office/drawing/2014/main" id="{B06B0334-D69A-D3F1-C622-1D2F5D082315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2" name="OTLSHAPE_M_2e0ebcb027d44e1e8d809703e215d8cb_Variance" hidden="1">
            <a:extLst>
              <a:ext uri="{FF2B5EF4-FFF2-40B4-BE49-F238E27FC236}">
                <a16:creationId xmlns:a16="http://schemas.microsoft.com/office/drawing/2014/main" id="{1E3E170E-CDC8-E3CA-8760-4D58ACC59E37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3" name="OTLSHAPE_M_85d6e238113242d1a12e2ae133af8e0c_Variance" hidden="1">
            <a:extLst>
              <a:ext uri="{FF2B5EF4-FFF2-40B4-BE49-F238E27FC236}">
                <a16:creationId xmlns:a16="http://schemas.microsoft.com/office/drawing/2014/main" id="{1DED513F-E124-3B8C-C00D-3561A5AB01A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4" name="OTLSHAPE_M_7aef3ec69c9c46e9bf1461e446eb9974_Variance" hidden="1">
            <a:extLst>
              <a:ext uri="{FF2B5EF4-FFF2-40B4-BE49-F238E27FC236}">
                <a16:creationId xmlns:a16="http://schemas.microsoft.com/office/drawing/2014/main" id="{4A06B80E-210F-FD6A-D1FF-47C0DC7C32F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5" name="OTLSHAPE_M_4fa236a2e26f429a8e76dfaaaa827247_Variance" hidden="1">
            <a:extLst>
              <a:ext uri="{FF2B5EF4-FFF2-40B4-BE49-F238E27FC236}">
                <a16:creationId xmlns:a16="http://schemas.microsoft.com/office/drawing/2014/main" id="{6176B8B8-982B-685F-2CE1-51A4087466C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6" name="OTLSHAPE_M_a5481202fa924bcc96ea3e71b225b393_Variance" hidden="1">
            <a:extLst>
              <a:ext uri="{FF2B5EF4-FFF2-40B4-BE49-F238E27FC236}">
                <a16:creationId xmlns:a16="http://schemas.microsoft.com/office/drawing/2014/main" id="{AB7860A2-A87F-C2A6-4492-1ED11E7EC080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8" name="OTLSHAPE_M_ced69b590ab444dfab5c22732666d50a_Variance" hidden="1">
            <a:extLst>
              <a:ext uri="{FF2B5EF4-FFF2-40B4-BE49-F238E27FC236}">
                <a16:creationId xmlns:a16="http://schemas.microsoft.com/office/drawing/2014/main" id="{39B5359D-4C57-F061-3D5C-1CC83D4025F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128765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1" name="OTLSHAPE_T_f2f97be829014b90b2595775038958fe_Duration">
            <a:extLst>
              <a:ext uri="{FF2B5EF4-FFF2-40B4-BE49-F238E27FC236}">
                <a16:creationId xmlns:a16="http://schemas.microsoft.com/office/drawing/2014/main" id="{A838801B-D49C-613D-5BE4-BF5919B416A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0814134" y="5087210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749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YuMCIsIk9yaWdpbmFsQXNzZW1ibHlWZXJzaW9uIjoiMTEuMTYuMDAuMDAiLCJFZGl0aW9uIjpudWxsLCJMYXN0U2F2ZWRFZGl0aW9uIjo0LCJJc1BsdXNFZGl0aW9uIjpmYWxzZSwiSXNQcm9FZGl0aW9uIjpmYWxz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7IiRpZCI6IjI0IiwiTGluZUNvbG9yIjpudWxsLCJMaW5lV2VpZ2h0IjowLjAsIkxpbmVUeXBlIjowLCJQYXJlbnRTdHlsZSI6bnVsbH0sIlBhcmVudFN0eWxlIjpudWxsfSwiUGFuZWxzU3BhY2luZ0RlZmluaXRpb24iOnsiJGlkIjoiMjUiLCJTcGFjaW5nQWJvdmVUaW1lYmFuZCI6NSwiU3BhY2luZ0JlbG93VGltZWJhbmQiOjUsIlNwYWNpbmdBYm92ZUJldHdlZW5Td2ltbGFuZXNBbmRUYXNrcyI6NSwiU3BhY2luZ0JlbG93QmV0d2VlblN3aW1sYW5lc0FuZFRhc2tzIjo1fSwiVGltZWJhbmRTdHlsZSI6eyIkaWQiOiIyNiIsIlNjYWxlTWFya2luZyI6MCwiU2hhcGUiOjAsIlNoYXBlU3R5bGUiOnsiJGlkIjoiMjciLCJNYXJnaW4iOnsiJGlkIjoiMjgiLCJUb3AiOjAuMCwiTGVmdCI6MTAuMCwiUmlnaHQiOjEwLjAsIkJvdHRvbSI6MC4wfSwiUGFkZGluZyI6eyIkaWQiOiIyOSIsIlRvcCI6MC4wLCJMZWZ0IjowLjAsIlJpZ2h0IjowLjAsIkJvdHRvbSI6MC4wfSwiQmFja2dyb3VuZCI6eyIkaWQiOiIzMCIsIkNvbG9yIjp7IiRpZCI6IjMxIiwiQSI6MjU1LCJSIjoxMTksIkciOjAsIkIiOjE3OH19LCJJc1Zpc2libGUiOnRydWUsIldpZHRoIjowLjAsIkhlaWdodCI6MzAuMCwiQm9yZGVyU3R5bGUiOnsiJGlkIjoiMzIiLCJMaW5lQ29sb3IiOnsiJGlkIjoiMzMiLCIkdHlwZSI6Ik5MUkUuQ29tbW9uLkRvbS5Tb2xpZENvbG9yQnJ1c2gsIE5MUkUuQ29tbW9uIiwiQ29sb3IiOnsiJGlkIjoiMzQiLCJBIjoyNTUsIlIiOjI1NSwiRyI6MCwiQiI6MH19LCJMaW5lV2VpZ2h0IjowLjAsIkxpbmVUeXBlIjowLCJQYXJlbnRTdHlsZSI6bnVsbH0sIlBhcmVudFN0eWxlIjpudWxsfSwiTWlkZGxlVGllclNoYXBlU3R5bGUiOnsiJGlkIjoiMzUiLCJNYXJnaW4iOnsiJGlkIjoiMzYiLCJUb3AiOjAuMCwiTGVmdCI6MTAuMCwiUmlnaHQiOjEwLjAsIkJvdHRvbSI6MC4wfSwiUGFkZGluZyI6eyIkaWQiOiIzNyIsIlRvcCI6MC4wLCJMZWZ0IjowLjAsIlJpZ2h0IjowLjAsIkJvdHRvbSI6MC4wfSwiQmFja2dyb3VuZCI6eyIkaWQiOiIzOCIsIkNvbG9yIjp7IiRpZCI6IjM5IiwiQSI6MjU1LCJSIjoxMTksIkciOjAsIkIiOjE3OH19LCJJc1Zpc2libGUiOnRydWUsIldpZHRoIjowLjAsIkhlaWdodCI6MzAuMCwiQm9yZGVyU3R5bGUiOnsiJGlkIjoiNDAiLCJMaW5lQ29sb3IiOnsiJGlkIjoiNDEiLCIkdHlwZSI6Ik5MUkUuQ29tbW9uLkRvbS5Tb2xpZENvbG9yQnJ1c2gsIE5MUkUuQ29tbW9uIiwiQ29sb3IiOnsiJGlkIjoiNDIiLCJBIjoyNTUsIlIiOjI1NSwiRyI6MCwiQiI6MH19LCJMaW5lV2VpZ2h0IjowLjAsIkxpbmVUeXBlIjowLCJQYXJlbnRTdHlsZSI6bnVsbH0sIlBhcmVudFN0eWxlIjpudWxsfSwiQm90dG9tVGllclNoYXBlU3R5bGUiOnsiJGlkIjoiNDMiLCJNYXJnaW4iOnsiJGlkIjoiNDQiLCJUb3AiOjAuMCwiTGVmdCI6MTAuMCwiUmlnaHQiOjEwLjAsIkJvdHRvbSI6MC4wfSwiUGFkZGluZyI6eyIkaWQiOiI0NSIsIlRvcCI6MC4wLCJMZWZ0IjowLjAsIlJpZ2h0IjowLjAsIkJvdHRvbSI6MC4wfSwiQmFja2dyb3VuZCI6eyIkaWQiOiI0NiIsIkNvbG9yIjp7IiRpZCI6IjQ3IiwiQSI6MjU1LCJSIjoxMTksIkciOjAsIkIiOjE3OH19LCJJc1Zpc2libGUiOnRydWUsIldpZHRoIjowLjAsIkhlaWdodCI6MzAuMCwiQm9yZGVyU3R5bGUiOnsiJGlkIjoiNDgiLCJMaW5lQ29sb3IiOnsiJGlkIjoiNDkiLCIkdHlwZSI6Ik5MUkUuQ29tbW9uLkRvbS5Tb2xpZENvbG9yQnJ1c2gsIE5MUkUuQ29tbW9uIiwiQ29sb3IiOnsiJGlkIjoiNTAiLCJBIjoyNTUsIlIiOjI1NSwiRyI6MCwiQiI6MH19LCJMaW5lV2VpZ2h0IjowLjAsIkxpbmVUeXBlIjowLCJQYXJlbnRTdHlsZSI6bnVsbH0sIlBhcmVudFN0eWxlIjpudWxsfSwiUmlnaHRFbmRDYXBzU3R5bGUiOnsiJGlkIjoiNTEiLCJGb250U2V0dGluZ3MiOnsiJGlkIjoiNTIiLCJGb250U2l6ZSI6MTgsIkZvbnROYW1lIjoiQ2FsaWJyaSIsIklzQm9sZCI6dHJ1ZSwiSXNJdGFsaWMiOmZhbHNlLCJJc1VuZGVybGluZWQiOmZhbHNlLCJQYXJlbnRTdHlsZSI6bnVsbH0sIkF1dG9TaXplIjowLCJGb3JlZ3JvdW5kIjp7IiRpZCI6IjUzIiwiQ29sb3IiOnsiJGlkIjoiNTQ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TUiLCJUb3AiOjAuMCwiTGVmdCI6MC4wLCJSaWdodCI6MjAuMCwiQm90dG9tIjowLjB9LCJQYWRkaW5nIjp7IiRpZCI6IjU2IiwiVG9wIjowLjAsIkxlZnQiOjAuMCwiUmlnaHQiOjAuMCwiQm90dG9tIjowLjB9LCJCYWNrZ3JvdW5kIjp7IiRpZCI6IjU3IiwiQ29sb3IiOnsiJGlkIjoiNTgiLCJBIjo4OSwiUiI6MCwiRyI6MCwiQiI6MH19LCJJc1Zpc2libGUiOnRydWUsIldpZHRoIjowLjAsIkhlaWdodCI6MC4wLCJCb3JkZXJTdHlsZSI6eyIkaWQiOiI1OSIsIkxpbmVDb2xvciI6bnVsbCwiTGluZVdlaWdodCI6MC4wLCJMaW5lVHlwZSI6MCwiUGFyZW50U3R5bGUiOm51bGx9LCJQYXJlbnRTdHlsZSI6bnVsbH0sIkxlZnRFbmRDYXBzU3R5bGUiOnsiJGlkIjoiNjAiLCJGb250U2V0dGluZ3MiOnsiJGlkIjoiNjEiLCJGb250U2l6ZSI6MTgsIkZvbnROYW1lIjoiQ2FsaWJyaSIsIklzQm9sZCI6dHJ1ZSwiSXNJdGFsaWMiOmZhbHNlLCJJc1VuZGVybGluZWQiOmZhbHNlLCJQYXJlbnRTdHlsZSI6bnVsbH0sIkF1dG9TaXplIjowLCJGb3JlZ3JvdW5kIjp7IiRpZCI6IjYyIiwiQ29sb3IiOnsiJGlkIjoiNjM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jQiLCJUb3AiOjAuMCwiTGVmdCI6MjAuMCwiUmlnaHQiOjAuMCwiQm90dG9tIjowLjB9LCJQYWRkaW5nIjp7IiRpZCI6IjY1IiwiVG9wIjowLjAsIkxlZnQiOjAuMCwiUmlnaHQiOjAuMCwiQm90dG9tIjowLjB9LCJCYWNrZ3JvdW5kIjp7IiRpZCI6IjY2IiwiQ29sb3IiOnsiJGlkIjoiNjciLCJBIjo4OSwiUiI6MCwiRyI6MCwiQiI6MH19LCJJc1Zpc2libGUiOnRydWUsIldpZHRoIjowLjAsIkhlaWdodCI6MC4wLCJCb3JkZXJTdHlsZSI6eyIkaWQiOiI2OCIsIkxpbmVDb2xvciI6bnVsbCwiTGluZVdlaWdodCI6MC4wLCJMaW5lVHlwZSI6MCwiUGFyZW50U3R5bGUiOm51bGx9LCJQYXJlbnRTdHlsZSI6bnVsbH0sIlRvZGF5VGV4dF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ODksIlIiOjAsIkciOjAsIkIiOjB9fSwiSXNWaXNpYmxlIjp0cnVlLCJXaWR0aCI6MC4wLCJIZWlnaHQiOjAuMCwiQm9yZGVyU3R5bGUiOnsiJGlkIjoiNzciLCJMaW5lQ29sb3IiOm51bGwsIkxpbmVXZWlnaHQiOjAuMCwiTGluZVR5cGUiOjAsIlBhcmVudFN0eWxlIjpudWxsfSwiUGFyZW50U3R5bGUiOm51bGx9LCJUb2RheU1hcmtlcl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I1NSwiRyI6MCwiQiI6MH19LCJJc1Zpc2libGUiOnRydWUsIldpZHRoIjowLjAsIkhlaWdodCI6MC4wLCJCb3JkZXJTdHlsZSI6bnVsbCwiUGFyZW50U3R5bGUiOm51bGx9LCJTY2FsZVN0eWxlIjp7IiRpZCI6IjgzIiwiU2hhcGUiOjAsIlNob3dTZWdtZW50U2VwYXJhdG9ycyI6dHJ1ZSwiU2VnbWVudFNlcGFyYXRvck9wYWNpdHkiOjMwLCJIYXNCZWVuVmlzaWJsZUJlZm9yZSI6dHJ1ZSwiRm9udFNldHRpbmdzIjp7IiRpZCI6Ijg0IiwiRm9udFNpemUiOjEyLCJGb250TmFtZSI6IkNhbGlicmkiLCJJc0JvbGQiOmZhbHNlLCJJc0l0YWxpYyI6ZmFsc2UsIklzVW5kZXJsaW5lZCI6ZmFsc2UsIlBhcmVudFN0eWxlIjpudWxsfSwiQXV0b1NpemUiOjAsIkZvcmVncm91bmQiOnsiJGlkIjoiODUiLCJDb2xvciI6eyIkaWQiOiI4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yIsIlRvcCI6MC4wLCJMZWZ0Ijo0LjAsIlJpZ2h0Ijo0LjAsIkJvdHRvbSI6MC4wfSwiUGFkZGluZyI6eyIkaWQiOiI4OCIsIlRvcCI6MC4wLCJMZWZ0IjowLjAsIlJpZ2h0IjowLjAsIkJvdHRvbSI6MC4wfSwiQmFja2dyb3VuZCI6eyIkaWQiOiI4OSIsIkNvbG9yIjp7IiRpZCI6IjkwIiwiQSI6ODksIlIiOjAsIkciOjAsIkIiOjB9fSwiSXNWaXNpYmxlIjp0cnVlLCJXaWR0aCI6MC4wLCJIZWlnaHQiOjAuMCwiQm9yZGVyU3R5bGUiOnsiJGlkIjoiOTEiLCJMaW5lQ29sb3IiOm51bGwsIkxpbmVXZWlnaHQiOjAuMCwiTGluZVR5cGUiOjAsIlBhcmVudFN0eWxlIjpudWxsfSwiUGFyZW50U3R5bGUiOm51bGx9LCJTaW5nbGVTY2FsZVNoYXBlU3R5bGUiOnsiJGlkIjoiOTIiLCJTaGFwZSI6MCwiSGVpZ2h0IjowLjB9LCJNaWRkbGVUaWVyU2NhbGVTdHlsZSI6eyIkaWQiOiI5MyIsIlNoYXBlIjowLCJTaG93U2VnbWVudFNlcGFyYXRvcnMiOnRydWUsIlNlZ21lbnRTZXBhcmF0b3JPcGFjaXR5IjozMCwiSGFzQmVlblZpc2libGVCZWZvcmUiOmZhbHNlLCJGb250U2V0dGluZ3MiOnsiJGlkIjoiOTQiLCJGb250U2l6ZSI6MTIsIkZvbnROYW1lIjoiQ2FsaWJyaSIsIklzQm9sZCI6ZmFsc2UsIklzSXRhbGljIjpmYWxzZSwiSXNVbmRlcmxpbmVkIjpmYWxzZSwiUGFyZW50U3R5bGUiOm51bGx9LCJBdXRvU2l6ZSI6MCwiRm9yZWdyb3VuZCI6eyIkaWQiOiI5NSIsIkNvbG9yIjp7IiRpZCI6Ijk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3IiwiVG9wIjowLjAsIkxlZnQiOjQuMCwiUmlnaHQiOjQuMCwiQm90dG9tIjowLjB9LCJQYWRkaW5nIjp7IiRpZCI6Ijk4IiwiVG9wIjowLjAsIkxlZnQiOjAuMCwiUmlnaHQiOjAuMCwiQm90dG9tIjowLjB9LCJCYWNrZ3JvdW5kIjp7IiRpZCI6Ijk5IiwiQ29sb3IiOnsiJGlkIjoiMTAwIiwiQSI6ODksIlIiOjAsIkciOjAsIkIiOjB9fSwiSXNWaXNpYmxlIjpmYWxzZSwiV2lkdGgiOjAuMCwiSGVpZ2h0IjowLjAsIkJvcmRlclN0eWxlIjp7IiRpZCI6IjEwMSIsIkxpbmVDb2xvciI6bnVsbCwiTGluZVdlaWdodCI6MC4wLCJMaW5lVHlwZSI6MCwiUGFyZW50U3R5bGUiOm51bGx9LCJQYXJlbnRTdHlsZSI6bnVsbH0sIkJvdHRvbVRpZXJTY2FsZVN0eWxlIjp7IiRpZCI6IjEwMiIsIlNoYXBlIjowLCJTaG93U2VnbWVudFNlcGFyYXRvcnMiOnRydWUsIlNlZ21lbnRTZXBhcmF0b3JPcGFjaXR5IjozMCwiSGFzQmVlblZpc2libGVCZWZvcmUiOmZhbHNlLCJGb250U2V0dGluZ3MiOnsiJGlkIjoiMTAzIiwiRm9udFNpemUiOjEyLCJGb250TmFtZSI6IkNhbGlicmkiLCJJc0JvbGQiOmZhbHNlLCJJc0l0YWxpYyI6ZmFsc2UsIklzVW5kZXJsaW5lZCI6ZmFsc2UsIlBhcmVudFN0eWxlIjpudWxsfSwiQXV0b1NpemUiOjAsIkZvcmVncm91bmQiOnsiJGlkIjoiMTA0IiwiQ29sb3IiOnsiJGlkIjoiMTA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iIsIlRvcCI6MC4wLCJMZWZ0Ijo0LjAsIlJpZ2h0Ijo0LjAsIkJvdHRvbSI6MC4wfSwiUGFkZGluZyI6eyIkaWQiOiIxMDciLCJUb3AiOjAuMCwiTGVmdCI6MC4wLCJSaWdodCI6MC4wLCJCb3R0b20iOjAuMH0sIkJhY2tncm91bmQiOnsiJGlkIjoiMTA4IiwiQ29sb3IiOnsiJGlkIjoiMTA5IiwiQSI6ODksIlIiOjAsIkciOjAsIkIiOjB9fSwiSXNWaXNpYmxlIjpmYWxzZSwiV2lkdGgiOjAuMCwiSGVpZ2h0IjowLjAsIkJvcmRlclN0eWxlIjp7IiRpZCI6IjExMCIsIkxpbmVDb2xvciI6bnVsbCwiTGluZVdlaWdodCI6MC4wLCJMaW5lVHlwZSI6MCwiUGFyZW50U3R5bGUiOm51bGx9LCJQYXJlbnRTdHlsZSI6bnVsbH0sIkVsYXBzZWRUaW1lQmFja2dyb3VuZCI6eyIkaWQiOiIxMTEiLCJDb2xvciI6eyIkaWQiOiIxMTIiLCJBIjo3NywiUiI6MjU1LCJHIjowLCJCIjowfX0sIkFwcGVuZFllYXJPblllYXJDaGFuZ2UiOmZhbHNlLCJFbGFwc2VkVGltZUZvcm1hdCI6MSwiVG9kYXlNYXJrZXJQb3NpdGlvbiI6MiwiUXVpY2tQb3NpdGlvbiI6MywiQWJzb2x1dGVQb3NpdGlvbiI6MTk1LjAyODU4LCJNYXJnaW4iOnsiJGlkIjoiMTEzIiwiVG9wIjowLjAsIkxlZnQiOjEwLjAsIlJpZ2h0IjoxMC4wLCJCb3R0b20iOjAuMH0sIlBhZGRpbmciOnsiJGlkIjoiMTE0IiwiVG9wIjowLjAsIkxlZnQiOjAuMCwiUmlnaHQiOjAuMCwiQm90dG9tIjowLjB9LCJCYWNrZ3JvdW5kIjp7IiRpZCI6IjExNSIsIkNvbG9yIjp7IiRpZCI6IjExNiIsIkEiOjI1NSwiUiI6MTQ4LCJHIjowLCJCIjoxNzh9fSwiSXNWaXNpYmxlIjp0cnVlLCJXaWR0aCI6MC4wLCJIZWlnaHQiOjAuMCwiQm9yZGVyU3R5bGUiOm51bGwsIlBhcmVudFN0eWxlIjpudWxsfSwiRGVmYXVsdE1pbGVzdG9uZVN0eWxlIjp7IiRpZCI6IjExNyIsIlNoYXBlIjoyLCJDb25uZWN0b3JNYXJnaW4iOnsiJGlkIjoiMTE4IiwiVG9wIjowLjAsIkxlZnQiOjIuMCwiUmlnaHQiOjIuMCwiQm90dG9tIjowLjB9LCJDb25uZWN0b3JTdHlsZSI6eyIkaWQiOiIxMTkiLCJMaW5lQ29sb3IiOnsiJGlkIjoiMTIwIiwiJHR5cGUiOiJOTFJFLkNvbW1vbi5Eb20uU29saWRDb2xvckJydXNoLCBOTFJFLkNvbW1vbiIsIkNvbG9yIjp7IiRpZCI6IjEyMSIsIkEiOjEyNywiUiI6NzksIkciOjEyOSwiQiI6MTg5fX0sIkxpbmVXZWlnaHQiOjEuMCwiTGluZVR5cGUiOjAsIlBhcmVudFN0eWxlIjpudWxsfSwiSXNCZWxvd1RpbWViYW5kIjpmYWxzZSwiUG9zaXRpb25PblRhc2siOjAsIkhpZGVEYXRlIjpmYWxzZSwiU2hhcGVTaXplIjowLCJTcGFjaW5nIjowLjAsIlBhZGRpbmciOnsiJGlkIjoiMTIyIiwiVG9wIjo1LjAsIkxlZnQiOjMuMCwiUmlnaHQiOjAuMCwiQm90dG9tIjoyLjB9LCJTaGFwZVN0eWxlIjp7IiRpZCI6IjEyMyIsIk1hcmdpbiI6eyIkaWQiOiIxMjQiLCJUb3AiOjAuMCwiTGVmdCI6MC4wLCJSaWdodCI6MC4wLCJCb3R0b20iOjAuMH0sIlBhZGRpbmciOnsiJGlkIjoiMTI1IiwiVG9wIjowLjAsIkxlZnQiOjAuMCwiUmlnaHQiOjAuMCwiQm90dG9tIjowLjB9LCJCYWNrZ3JvdW5kIjp7IiRpZCI6IjEyNiIsIkNvbG9yIjp7IiRpZCI6IjEyNyIsIkEiOjI1NSwiUiI6MjI4LCJHIjowLCJCIjo4OX19LCJJc1Zpc2libGUiOnRydWUsIldpZHRoIjo4LjAsIkhlaWdodCI6OC4wLCJCb3JkZXJTdHlsZSI6eyIkaWQiOiIxMjgiLCJMaW5lQ29sb3IiOnsiJGlkIjoiMTI5IiwiJHR5cGUiOiJOTFJFLkNvbW1vbi5Eb20uU29saWRDb2xvckJydXNoLCBOTFJFLkNvbW1vbiIsIkNvbG9yIjp7IiRpZCI6IjEzMCIsIkEiOjI1NSwiUiI6MjM0LCJHIjoyMiwiQiI6MzB9fSwiTGluZVdlaWdodCI6MC4wLCJMaW5lVHlwZSI6MCwiUGFyZW50U3R5bGUiOm51bGx9LCJQYXJlbnRTdHlsZSI6bnVsbH0sIlRpdGxlU3R5bGUiOnsiJGlkIjoiMTMxIiwiRm9udFNldHRpbmdzIjp7IiRpZCI6IjEzMiIsIkZvbnRTaXplIjoxMCwiRm9udE5hbWUiOiJDYWxpYnJpIiwiSXNCb2xkIjp0cnVlLCJJc0l0YWxpYyI6ZmFsc2UsIklzVW5kZXJsaW5lZCI6ZmFsc2UsIlBhcmVudFN0eWxlIjpudWxsfSwiQXV0b1NpemUiOjAsIkZvcmVncm91bmQiOnsiJGlkIjoiMTMzIiwiQ29sb3IiOnsiJGlkIjoiMT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RGF0ZVN0eWxlIjp7IiRpZCI6IjE0MCIsIkZvbnRTZXR0aW5ncyI6eyIkaWQiOiIxNDEiLCJGb250U2l6ZSI6OSwiRm9udE5hbWUiOiJDYWxpYnJpIiwiSXNCb2xkIjpmYWxzZSwiSXNJdGFsaWMiOmZhbHNlLCJJc1VuZGVybGluZWQiOmZhbHNlLCJQYXJlbnRTdHlsZSI6bnVsbH0sIkF1dG9TaXplIjowLCJGb3JlZ3JvdW5kIjp7IiRpZCI6IjE0MiIsIkNvbG9yIjp7IiRpZCI6IjE0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g5LCJSIjowLCJHIjowLCJCIjowfX0sIklzVmlzaWJsZSI6dHJ1ZSwiV2lkdGgiOjAuMCwiSGVpZ2h0IjowLjAsIkJvcmRlclN0eWxlIjp7IiRpZCI6IjE0OCIsIkxpbmVDb2xvciI6bnVsbCwiTGluZVdlaWdodCI6MC4wLCJMaW5lVHlwZSI6MCwiUGFyZW50U3R5bGUiOm51bGx9LCJQYXJlbnRTdHlsZSI6bnVsbH0sIkRhdGVGb3JtYXQiOnsiJGlkIjoiM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CIsIkZvcm1hdCI6MCwiSXNWaXNpYmxlIjpmYWxzZSwiTGFzdEtub3duVmlzaWJpbGl0eVN0YXRlIjpmYWxzZX0sIklzVmlzaWJsZSI6dHJ1ZSwiVmFyaWFuY2VTdHlsZSI6eyIkaWQiOiIxNTEiLCJUZXh0U3R5bGUiOnsiJGlkIjoiMTUyIiwiRm9udFNldHRpbmdzIjp7IiRpZCI6IjE1MyIsIkZvbnRTaXplIjoxMSwiRm9udE5hbWUiOiJDYWxpYnJpIiwiSXNCb2xkIjpmYWxz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AsIkciOjAsIkIiOjB9fSwiSXNWaXNpYmxlIjpmYWxzZSwiV2lkdGgiOjAuMCwiSGVpZ2h0IjowLjAsIkJvcmRlclN0eWxlIjp7IiRpZCI6IjE2MCIsIkxpbmVDb2xvciI6bnVsbCwiTGluZVdlaWdodCI6MC4wLCJMaW5lVHlwZSI6MCwiUGFyZW50U3R5bGUiOm51bGx9LCJQYXJlbnRTdHlsZSI6bnVsbH0sIlBhcmVudFN0eWxlIjpudWxsfSwiUGFyZW50U3R5bGUiOm51bGx9LCJEZWZhdWx0TW90U3R5bGUiOnsiJGlkIjoiMTYxIiwiU2hhcGUiOjIsIkNvbm5lY3Rvck1hcmdpbiI6eyIkaWQiOiIxNjIiLCJUb3AiOjAuMCwiTGVmdCI6Mi4wLCJSaWdodCI6Mi4wLCJCb3R0b20iOjAuMH0sIkNvbm5lY3RvclN0eWxlIjp7IiRpZCI6IjE2MyIsIkxpbmVDb2xvciI6eyIkaWQiOiIxNjQiLCIkdHlwZSI6Ik5MUkUuQ29tbW9uLkRvbS5Tb2xpZENvbG9yQnJ1c2gsIE5MUkUuQ29tbW9uIiwiQ29sb3IiOnsiJGlkIjoiMTY1IiwiQSI6MTI3LCJSIjo3OSwiRyI6MTI5LCJCIjoxODl9fSwiTGluZVdlaWdodCI6MS4wLCJMaW5lVHlwZSI6MCwiUGFyZW50U3R5bGUiOm51bGx9LCJJc0JlbG93VGltZWJhbmQiOmZhbHNlLCJQb3NpdGlvbk9uVGFzayI6MSwiSGlkZURhdGUiOmZhbHNlLCJTaGFwZVNpemUiOjAsIlNwYWNpbmciOjAuMCwiUGFkZGluZyI6eyIkaWQiOiIxNjYiLCJUb3AiOjUuMCwiTGVmdCI6My4wLCJSaWdodCI6MC4wLCJCb3R0b20iOjIuMH0sIlNoYXBlU3R5bGUiOnsiJGlkIjoiMTY3IiwiTWFyZ2luIjp7IiRpZCI6IjE2OCIsIlRvcCI6MC4wLCJMZWZ0IjowLjAsIlJpZ2h0IjowLjAsIkJvdHRvbSI6MC4wfSwiUGFkZGluZyI6eyIkaWQiOiIxNjkiLCJUb3AiOjAuMCwiTGVmdCI6MC4wLCJSaWdodCI6MC4wLCJCb3R0b20iOjAuMH0sIkJhY2tncm91bmQiOnsiJGlkIjoiMTcwIiwiQ29sb3IiOnsiJGlkIjoiMTcxIiwiQSI6MjU1LCJSIjoyMjgsIkciOjAsIkIiOjg5fX0sIklzVmlzaWJsZSI6dHJ1ZSwiV2lkdGgiOjguMCwiSGVpZ2h0Ijo4LjAsIkJvcmRlclN0eWxlIjp7IiRpZCI6IjE3MiIsIkxpbmVDb2xvciI6eyIkaWQiOiIxNzMiLCIkdHlwZSI6Ik5MUkUuQ29tbW9uLkRvbS5Tb2xpZENvbG9yQnJ1c2gsIE5MUkUuQ29tbW9uIiwiQ29sb3IiOnsiJGlkIjoiMTc0IiwiQSI6MjU1LCJSIjoyMzQsIkciOjIyLCJCIjozMH19LCJMaW5lV2VpZ2h0IjowLjAsIkxpbmVUeXBlIjowLCJQYXJlbnRTdHlsZSI6bnVsbH0sIlBhcmVudFN0eWxlIjpudWxsfSwiVGl0bGVTdHlsZSI6eyIkaWQiOiIxNzUiLCJGb250U2V0dGluZ3MiOnsiJGlkIjoiMTc2IiwiRm9udFNpemUiOjEwLCJGb250TmFtZSI6IkNhbGlicmkiLCJJc0JvbGQiOnRydWUsIklzSXRhbGljIjpmYWxzZSwiSXNVbmRlcmxpbmVkIjpmYWxzZSwiUGFyZW50U3R5bGUiOm51bGx9LCJBdXRvU2l6ZSI6MCwiRm9yZWdyb3VuZCI6eyIkaWQiOiIxNzciLCJDb2xvciI6eyIkaWQiOiIxN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5IiwiVG9wIjowLjAsIkxlZnQiOjAuMCwiUmlnaHQiOjAuMCwiQm90dG9tIjowLjB9LCJQYWRkaW5nIjp7IiRpZCI6IjE4MCIsIlRvcCI6MC4wLCJMZWZ0IjowLjAsIlJpZ2h0IjowLjAsIkJvdHRvbSI6MC4wfSwiQmFja2dyb3VuZCI6eyIkaWQiOiIxODEiLCJDb2xvciI6eyIkaWQiOiIxODIiLCJBIjo4OSwiUiI6MCwiRyI6MCwiQiI6MH19LCJJc1Zpc2libGUiOnRydWUsIldpZHRoIjowLjAsIkhlaWdodCI6MC4wLCJCb3JkZXJTdHlsZSI6eyIkaWQiOiIxODMiLCJMaW5lQ29sb3IiOm51bGwsIkxpbmVXZWlnaHQiOjAuMCwiTGluZVR5cGUiOjAsIlBhcmVudFN0eWxlIjpudWxsfSwiUGFyZW50U3R5bGUiOm51bGx9LCJEYXRlU3R5bGUiOnsiJGlkIjoiMTg0IiwiRm9udFNldHRpbmdzIjp7IiRpZCI6IjE4NSIsIkZvbnRTaXplIjo5LCJGb250TmFtZSI6IkNhbGlicmkiLCJJc0JvbGQiOmZhbHNlLCJJc0l0YWxpYyI6ZmFsc2UsIklzVW5kZXJsaW5lZCI6ZmFsc2UsIlBhcmVudFN0eWxlIjpudWxsfSwiQXV0b1NpemUiOjAsIkZvcmVncm91bmQiOnsiJGlkIjoiMTg2IiwiQ29sb3IiOnsiJGlkIjoiMTg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GlkIjoiMTkxIiwiQSI6ODksIlIiOjAsIkciOjAsIkIiOjB9fSwiSXNWaXNpYmxlIjp0cnVlLCJXaWR0aCI6MC4wLCJIZWlnaHQiOjAuMCwiQm9yZGVyU3R5bGUiOnsiJGlkIjoiMTkyIiwiTGluZUNvbG9yIjpudWxsLCJMaW5lV2VpZ2h0IjowLjAsIkxpbmVUeXBlIjowLCJQYXJlbnRTdHlsZSI6bnVsbH0sIlBhcmVudFN0eWxlIjpudWxsfSwiRGF0ZUZvcm1hdCI6eyIkaWQiOiIx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0IiwiRm9ybWF0IjowLCJJc1Zpc2libGUiOmZhbHNlLCJMYXN0S25vd25WaXNpYmlsaXR5U3RhdGUiOmZhbHNlfSwiSXNWaXNpYmxlIjp0cnVlLCJWYXJpYW5jZVN0eWxlIjp7IiRpZCI6IjE5NSIsIlRleHRTdHlsZSI6eyIkaWQiOiIxOTYiLCJGb250U2V0dGluZ3MiOnsiJGlkIjoiMTk3IiwiRm9udFNpemUiOjExLCJGb250TmFtZSI6IkNhbGlicmkiLCJJc0JvbGQiOmZhbHNlLCJJc0l0YWxpYyI6ZmFsc2UsIklzVW5kZXJsaW5lZCI6ZmFsc2UsIlBhcmVudFN0eWxlIjpudWxsfSwiQXV0b1NpemUiOjAsIkZvcmVncm91bmQiOnsiJGlkIjoiMTk4IiwiQ29sb3IiOnsiJGlkIjoiMT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CIsIlRvcCI6MC4wLCJMZWZ0IjowLjAsIlJpZ2h0IjowLjAsIkJvdHRvbSI6MC4wfSwiUGFkZGluZyI6eyIkaWQiOiIyMDEiLCJUb3AiOjAuMCwiTGVmdCI6MC4wLCJSaWdodCI6MC4wLCJCb3R0b20iOjAuMH0sIkJhY2tncm91bmQiOnsiJGlkIjoiMjAyIiwiQ29sb3IiOnsiJGlkIjoiMjAzIiwiQSI6MCwiUiI6MCwiRyI6MCwiQiI6MH19LCJJc1Zpc2libGUiOmZhbHNlLCJXaWR0aCI6MC4wLCJIZWlnaHQiOjAuMCwiQm9yZGVyU3R5bGUiOnsiJGlkIjoiMjA0IiwiTGluZUNvbG9yIjpudWxsLCJMaW5lV2VpZ2h0IjowLjAsIkxpbmVUeXBlIjowLCJQYXJlbnRTdHlsZSI6bnVsbH0sIlBhcmVudFN0eWxlIjpudWxsfSwiUGFyZW50U3R5bGUiOm51bGx9LCJQYXJlbnRTdHlsZSI6bnVsbH0sIkRlZmF1bHRUYXNrU3R5bGUiOnsiJGlkIjoiMjA1IiwiU2hhcGUiOjQsIlNoYXBlVGhpY2tuZXNzIjoyLCJEdXJhdGlvbkZvcm1hdCI6NSwiSW5jbHVkZU5vbldvcmtpbmdEYXlzSW5EdXJhdGlvbiI6ZmFsc2UsIlBlcmNlbnRhZ2VDb21wbGV0ZVN0eWxlIjp7IiRpZCI6IjIwNiIsIkZvbnRTZXR0aW5ncyI6eyIkaWQiOiIyMDciLCJGb250U2l6ZSI6MTAsIkZvbnROYW1lIjoiQ2FsaWJyaSIsIklzQm9sZCI6ZmFsc2UsIklzSXRhbGljIjpmYWxzZSwiSXNVbmRlcmxpbmVkIjpmYWxzZSwiUGFyZW50U3R5bGUiOm51bGx9LCJBdXRvU2l6ZSI6MCwiRm9yZWdyb3VuZCI6eyIkaWQiOiIyMDgiLCJDb2xvciI6eyIkaWQiOiIyM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xMCIsIlRvcCI6MC4wLCJMZWZ0IjowLjAsIlJpZ2h0IjowLjAsIkJvdHRvbSI6MC4wfSwiUGFkZGluZyI6eyIkaWQiOiIyMTEiLCJUb3AiOjAuMCwiTGVmdCI6MC4wLCJSaWdodCI6MC4wLCJCb3R0b20iOjAuMH0sIkJhY2tncm91bmQiOnsiJGlkIjoiMjEyIiwiQ29sb3IiOnsiJGlkIjoiMjEzIiwiQSI6ODksIlIiOjAsIkciOjAsIkIiOjB9fSwiSXNWaXNpYmxlIjp0cnVlLCJXaWR0aCI6MC4wLCJIZWlnaHQiOjAuMCwiQm9yZGVyU3R5bGUiOnsiJGlkIjoiMjE0IiwiTGluZUNvbG9yIjpudWxsLCJMaW5lV2VpZ2h0IjowLjAsIkxpbmVUeXBlIjowLCJQYXJlbnRTdHlsZSI6bnVsbH0sIlBhcmVudFN0eWxlIjpudWxsfSwiRHVyYXRpb25TdHlsZSI6eyIkaWQiOiIyMTUiLCJGb250U2V0dGluZ3MiOnsiJGlkIjoiMjE2IiwiRm9udFNpemUiOjEyLCJGb250TmFtZSI6IkNhbGlicmkiLCJJc0JvbGQiOmZhbHNlLCJJc0l0YWxpYyI6ZmFsc2UsIklzVW5kZXJsaW5lZCI6ZmFsc2UsIlBhcmVudFN0eWxlIjpudWxsfSwiQXV0b1NpemUiOjAsIkZvcmVncm91bmQiOnsiJGlkIjoiMjE3IiwiQ29sb3IiOnsiJGlkIjoiMjE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7IiRpZCI6IjIyMSIsIkNvbG9yIjp7IiRpZCI6IjIyMiIsIkEiOjg5LCJSIjowLCJHIjowLCJCIjowfX0sIklzVmlzaWJsZSI6dHJ1ZSwiV2lkdGgiOjAuMCwiSGVpZ2h0IjowLjAsIkJvcmRlclN0eWxlIjp7IiRpZCI6IjIyMyIsIkxpbmVDb2xvciI6bnVsbCwiTGluZVdlaWdodCI6MC4wLCJMaW5lVHlwZSI6MCwiUGFyZW50U3R5bGUiOm51bGx9LCJQYXJlbnRTdHlsZSI6bnVsbH0sIkhvcml6b250YWxDb25uZWN0b3JTdHlsZSI6eyIkaWQiOiIyMjQiLCJMaW5lQ29sb3IiOnsiJGlkIjoiMjI1IiwiJHR5cGUiOiJOTFJFLkNvbW1vbi5Eb20uU29saWRDb2xvckJydXNoLCBOTFJFLkNvbW1vbiIsIkNvbG9yIjp7IiRpZCI6IjIyNiIsIkEiOjI1NSwiUiI6MjA0LCJHIjoyMDQsIkIiOjIwNH19LCJMaW5lV2VpZ2h0IjoxLjAsIkxpbmVUeXBlIjowLCJQYXJlbnRTdHlsZSI6bnVsbH0sIlZlcnRpY2FsQ29ubmVjdG9yU3R5bGUiOnsiJGlkIjoiMjI3IiwiTGluZUNvbG9yIjp7IiRpZCI6IjIyOCIsIiR0eXBlIjoiTkxSRS5Db21tb24uRG9tLlNvbGlkQ29sb3JCcnVzaCwgTkxSRS5Db21tb24iLCJDb2xvciI6eyIkaWQiOiIyMjkiLCJBIjoyNTUsIlIiOjIwNCwiRyI6MjA0LCJCIjoyMDR9fSwiTGluZVdlaWdodCI6MS4wLCJMaW5lVHlwZSI6MCwiUGFyZW50U3R5bGUiOm51bGx9LCJNYXJnaW4iOm51bGwsIlN0YXJ0RGF0ZVBvc2l0aW9uIjowLCJFbmREYXRlUG9zaXRpb24iOjAsIkRhdGVJc1Zpc2libGUiOnRydWUsIlRpdGxlUG9zaXRpb24iOjIsIkR1cmF0aW9uUG9zaXRpb24iOjEsIlBlcmNlbnRhZ2VDb21wbGV0ZWRQb3NpdGlvbiI6NiwiVmFyaWFuY2VQb3NpdGlvbiI6NiwiU3BhY2luZyI6MTAsIklzQmVsb3dUaW1lYmFuZCI6dHJ1ZSwiUGVyY2VudGFnZUNvbXBsZXRlU2hhcGVPcGFjaXR5IjozNSwiQmFzZWxpbmVTdHlsZSI6eyIkaWQiOiIyMzAiLCJTaGFwZVN0eWxlIjp7IiRpZCI6IjIzMSIsIk1hcmdpbiI6eyIkaWQiOiIyMzIiLCJUb3AiOjAuMCwiTGVmdCI6MC4wLCJSaWdodCI6MC4wLCJCb3R0b20iOjAuMH0sIlBhZGRpbmciOnsiJGlkIjoiMjMzIiwiVG9wIjowLjAsIkxlZnQiOjAuMCwiUmlnaHQiOjAuMCwiQm90dG9tIjowLjB9LCJCYWNrZ3JvdW5kIjp7IiRpZCI6IjIzNCIsIkNvbG9yIjp7IiRpZCI6IjIzNSIsIkEiOjE1MywiUiI6MCwiRyI6MCwiQiI6MH19LCJJc1Zpc2libGUiOnRydWUsIldpZHRoIjowLjAsIkhlaWdodCI6MC4wLCJCb3JkZXJTdHlsZSI6eyIkaWQiOiIyMzYiLCJMaW5lQ29sb3IiOnsiJGlkIjoiMjM3IiwiJHR5cGUiOiJOTFJFLkNvbW1vbi5Eb20uU29saWRDb2xvckJydXNoLCBOTFJFLkNvbW1vbiIsIkNvbG9yIjp7IiRpZCI6IjIzOCIsIkEiOjI1NSwiUiI6MjU1LCJHIjowLCJCIjowfX0sIkxpbmVXZWlnaHQiOjAuMCwiTGluZVR5cGUiOjAsIlBhcmVudFN0eWxlIjpudWxsfSwiUGFyZW50U3R5bGUiOm51bGx9LCJNYXJnaW4iOnsiJGlkIjoiMjM5IiwiVG9wIjowLjAsIkxlZnQiOjAuMCwiUmlnaHQiOjAuMCwiQm90dG9tIjowLjB9LCJQYWRkaW5nIjp7IiRpZCI6IjI0MCIsIlRvcCI6MC4wLCJMZWZ0IjowLjAsIlJpZ2h0IjowLjAsIkJvdHRvbSI6MC4wfSwiQmFja2dyb3VuZCI6bnVsbCwiSXNWaXNpYmxlIjp0cnVlLCJXaWR0aCI6MC4wLCJIZWlnaHQiOjAuMCwiQm9yZGVyU3R5bGUiOm51bGwsIlBhcmVudFN0eWxlIjpudWxsfSwiU2hhcGVTdHlsZSI6eyIkaWQiOiIyNDEiLCJNYXJnaW4iOnsiJGlkIjoiMjQyIiwiVG9wIjowLjAsIkxlZnQiOjQuMCwiUmlnaHQiOjQuMCwiQm90dG9tIjowLjB9LCJQYWRkaW5nIjp7IiRpZCI6IjI0MyIsIlRvcCI6MC4wLCJMZWZ0IjowLjAsIlJpZ2h0IjowLjAsIkJvdHRvbSI6MC4wfSwiQmFja2dyb3VuZCI6eyIkaWQiOiIyNDQiLCJDb2xvciI6eyIkaWQiOiIyNDUiLCJBIjoyNTUsIlIiOjIyOCwiRyI6MCwiQiI6ODl9fSwiSXNWaXNpYmxlIjp0cnVlLCJXaWR0aCI6MC4wLCJIZWlnaHQiOjIyLjAsIkJvcmRlclN0eWxlIjp7IiRpZCI6IjI0NiIsIkxpbmVDb2xvciI6eyIkaWQiOiIyNDciLCIkdHlwZSI6Ik5MUkUuQ29tbW9uLkRvbS5Tb2xpZENvbG9yQnJ1c2gsIE5MUkUuQ29tbW9uIiwiQ29sb3IiOnsiJGlkIjoiMjQ4IiwiQSI6MjU1LCJSIjoyMzQsIkciOjIyLCJCIjozMH19LCJMaW5lV2VpZ2h0IjowLjAsIkxpbmVUeXBlIjowLCJQYXJlbnRTdHlsZSI6bnVsbH0sIlBhcmVudFN0eWxlIjpudWxsfSwiVGl0bGVTdHlsZSI6eyIkaWQiOiIyNDkiLCJGb250U2V0dGluZ3MiOnsiJGlkIjoiMjUwIiwiRm9udFNpemUiOjEwLCJGb250TmFtZSI6IkNhbGlicmkiLCJJc0JvbGQiOnRydWUsIklzSXRhbGljIjpmYWxzZSwiSXNVbmRlcmxpbmVkIjpmYWxzZSwiUGFyZW50U3R5bGUiOm51bGx9LCJBdXRvU2l6ZSI6MCwiRm9yZWdyb3VuZCI6eyIkaWQiOiIyNTEiLCJDb2xvciI6eyIkaWQiOiIyNTI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eyIkaWQiOiIyNTUiLCJDb2xvciI6eyIkaWQiOiIyNTYiLCJBIjo4OSwiUiI6MCwiRyI6MCwiQiI6MH19LCJJc1Zpc2libGUiOnRydWUsIldpZHRoIjowLjAsIkhlaWdodCI6MC4wLCJCb3JkZXJTdHlsZSI6eyIkaWQiOiIyNTciLCJMaW5lQ29sb3IiOm51bGwsIkxpbmVXZWlnaHQiOjAuMCwiTGluZVR5cGUiOjAsIlBhcmVudFN0eWxlIjpudWxsfSwiUGFyZW50U3R5bGUiOm51bGx9LCJEYXRlU3R5bGUiOnsiJGlkIjoiMjU4IiwiRm9udFNldHRpbmdzIjp7IiRpZCI6IjI1OSIsIkZvbnRTaXplIjo5LCJGb250TmFtZSI6IkNhbGlicmkiLCJJc0JvbGQiOmZhbHNlLCJJc0l0YWxpYyI6ZmFsc2UsIklzVW5kZXJsaW5lZCI6ZmFsc2UsIlBhcmVudFN0eWxlIjpudWxsfSwiQXV0b1NpemUiOjAsIkZvcmVncm91bmQiOnsiJGlkIjoiMjYwIiwiQ29sb3IiOnsiJGlkIjoiMjY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2MiIsIlRvcCI6MC4wLCJMZWZ0IjowLjAsIlJpZ2h0IjowLjAsIkJvdHRvbSI6MC4wfSwiUGFkZGluZyI6eyIkaWQiOiIyNjMiLCJUb3AiOjAuMCwiTGVmdCI6MC4wLCJSaWdodCI6MC4wLCJCb3R0b20iOjAuMH0sIkJhY2tncm91bmQiOnsiJGlkIjoiMjY0IiwiQ29sb3IiOnsiJGlkIjoiMjY1IiwiQSI6ODksIlIiOjAsIkciOjAsIkIiOjB9fSwiSXNWaXNpYmxlIjp0cnVlLCJXaWR0aCI6MC4wLCJIZWlnaHQiOjAuMCwiQm9yZGVyU3R5bGUiOnsiJGlkIjoiMjY2IiwiTGluZUNvbG9yIjpudWxsLCJMaW5lV2VpZ2h0IjowLjAsIkxpbmVUeXBlIjowLCJQYXJlbnRTdHlsZSI6bnVsbH0sIlBhcmVudFN0eWxlIjpudWxsfSwiRGF0ZUZvcm1hdCI6eyIkaWQiOiIy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4IiwiRm9ybWF0IjowLCJJc1Zpc2libGUiOmZhbHNlLCJMYXN0S25vd25WaXNpYmlsaXR5U3RhdGUiOmZhbHNlfSwiSXNWaXNpYmxlIjp0cnVlLCJWYXJpYW5jZVN0eWxlIjp7IiRpZCI6IjI2OSIsIlRleHRTdHlsZSI6eyIkaWQiOiIyNzAiLCJGb250U2V0dGluZ3MiOnsiJGlkIjoiMjcxIiwiRm9udFNpemUiOjExLCJGb250TmFtZSI6IkNhbGlicmkiLCJJc0JvbGQiOmZhbHNlLCJJc0l0YWxpYyI6ZmFsc2UsIklzVW5kZXJsaW5lZCI6ZmFsc2UsIlBhcmVudFN0eWxlIjpudWxsfSwiQXV0b1NpemUiOjAsIkZvcmVncm91bmQiOnsiJGlkIjoiMjcyIiwiQ29sb3IiOnsiJGlkIjoiMjc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NCIsIlRvcCI6MC4wLCJMZWZ0IjowLjAsIlJpZ2h0IjowLjAsIkJvdHRvbSI6MC4wfSwiUGFkZGluZyI6eyIkaWQiOiIyNzUiLCJUb3AiOjAuMCwiTGVmdCI6MC4wLCJSaWdodCI6MC4wLCJCb3R0b20iOjAuMH0sIkJhY2tncm91bmQiOnsiJGlkIjoiMjc2IiwiQ29sb3IiOnsiJGlkIjoiMjc3IiwiQSI6MCwiUiI6MCwiRyI6MCwiQiI6MH19LCJJc1Zpc2libGUiOnRydWUsIldpZHRoIjowLjAsIkhlaWdodCI6MC4wLCJCb3JkZXJTdHlsZSI6eyIkaWQiOiIyNzgiLCJMaW5lQ29sb3IiOm51bGwsIkxpbmVXZWlnaHQiOjAuMCwiTGluZVR5cGUiOjAsIlBhcmVudFN0eWxlIjpudWxsfSwiUGFyZW50U3R5bGUiOm51bGx9LCJQYXJlbnRTdHlsZSI6bnVsbH0sIlBhcmVudFN0eWxlIjpudWxsLCJfZXhwbGljaXRseVNldCI6eyIkaWQiOiIyNzk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I4MCIsIkdyaWRsaW5lU3R5bGUiOnsiJGlkIjoiMjgxIiwiTGluZUNvbG9yIjp7IiRpZCI6IjI4MiIsIiR0eXBlIjoiTkxSRS5Db21tb24uRG9tLlNvbGlkQ29sb3JCcnVzaCwgTkxSRS5Db21tb24iLCJDb2xvciI6eyIkaWQiOiIyODMiLCJBIjozOCwiUiI6OTEsIkciOjE1NSwiQiI6MjEzfX0sIkxpbmVXZWlnaHQiOjEuMCwiTGluZVR5cGUiOjAsIlBhcmVudFN0eWxlIjpudWxsfSwiTWFyZ2luIjp7IiRpZCI6IjI4NCIsIlRvcCI6MC4wLCJMZWZ0IjowLjAsIlJpZ2h0IjowLjAsIkJvdHRvbSI6MC4wfSwiUGFkZGluZyI6eyIkaWQiOiIyODUiLCJUb3AiOjAuMCwiTGVmdCI6MC4wLCJSaWdodCI6MC4wLCJCb3R0b20iOjAuMH0sIkJhY2tncm91bmQiOm51bGwsIklzVmlzaWJsZSI6dHJ1ZSwiV2lkdGgiOjAuMCwiSGVpZ2h0IjowLjAsIkJvcmRlclN0eWxlIjp7IiRpZCI6IjI4NiIsIkxpbmVDb2xvciI6bnVsbCwiTGluZVdlaWdodCI6MC4wLCJMaW5lVHlwZSI6MCwiUGFyZW50U3R5bGUiOm51bGx9LCJQYXJlbnRTdHlsZSI6bnVsbH0sIkFjdGl2aXR5TGluZVBhbmVsU3R5bGUiOnsiJGlkIjoiMjg3IiwiQWN0aXZpdHlMaW5lU3R5bGUiOnsiJGlkIjoiMjg4IiwiTGluZUNvbG9yIjp7IiRpZCI6IjI4OSIsIiR0eXBlIjoiTkxSRS5Db21tb24uRG9tLlNvbGlkQ29sb3JCcnVzaCwgTkxSRS5Db21tb24iLCJDb2xvciI6eyIkaWQiOiIyOTAiLCJBIjozOCwiUiI6NjgsIkciOjExNCwiQiI6MTk2fX0sIkxpbmVXZWlnaHQiOjEuMCwiTGluZVR5cGUiOjAsIlBhcmVudFN0eWxlIjpudWxsfSwiTWFyZ2luIjp7IiRpZCI6IjI5MSIsIlRvcCI6MC4wLCJMZWZ0IjowLjAsIlJpZ2h0IjowLjAsIkJvdHRvbSI6MC4wfSwiUGFkZGluZyI6eyIkaWQiOiIyOTIiLCJUb3AiOjAuMCwiTGVmdCI6MC4wLCJSaWdodCI6MC4wLCJCb3R0b20iOjAuMH0sIkJhY2tncm91bmQiOm51bGwsIklzVmlzaWJsZSI6dHJ1ZSwiV2lkdGgiOjAuMCwiSGVpZ2h0IjowLjAsIkJvcmRlclN0eWxlIjp7IiRpZCI6IjI5MyIsIkxpbmVDb2xvciI6bnVsbCwiTGluZVdlaWdodCI6MC4wLCJMaW5lVHlwZSI6MCwiUGFyZW50U3R5bGUiOm51bGx9LCJQYXJlbnRTdHlsZSI6bnVsbH0sIl9zZWxlY3RlZFRoZW1lUHJlc2V0Q29sb3JzIjp7IiRpZCI6IjI5NCIsIlRleHRMaWdodCI6eyIkaWQiOiIyOTUiLCJBIjoyNTUsIlIiOjI1NSwiRyI6MjU1LCJCIjoyNTV9LCJUZXh0RGFyayI6eyIkaWQiOiIyOTYiLCJBIjoyNTUsIlIiOjAsIkciOjAsIkIiOjB9LCJBY2NlbnQxIjp7IiRpZCI6IjI5NyIsIkEiOjI1NSwiUiI6MjU1LCJHIjoyNTUsIkIiOjI1NX0sIkFjY2VudDIiOnsiJGlkIjoiMjk4IiwiQSI6MjU1LCJSIjoxMTksIkciOjAsIkIiOjE3OH0sIkFjY2VudDMiOnsiJGlkIjoiMjk5IiwiQSI6MjU1LCJSIjoyMjgsIkciOjAsIkIiOjg5fSwiQWNjZW50NCI6eyIkaWQiOiIzMDAiLCJBIjoyNTUsIlIiOjIyOCwiRyI6MCwiQiI6ODl9LCJBY2NlbnQ1Ijp7IiRpZCI6IjMwMSIsIkEiOjI1NSwiUiI6MjUsIkciOjEwNywiQiI6MzZ9LCJBY2NlbnQ2Ijp7IiRpZCI6IjMwMiIsIkEiOjI1NSwiUiI6MTUsIkciOjE1OCwiQiI6MjEzfSwiQWNjZW50NyI6eyIkaWQiOiIzMDMiLCJBIjoyNTUsIlIiOjE2MCwiRyI6NDMsIkIiOjE0N30sIkFjY2VudDgiOnsiJGlkIjoiMzA0IiwiQSI6MjU1LCJSIjo3OCwiRyI6MTY3LCJCIjo0Nn19LCJTaG93RWxhcHNlZFRpbWVHcmFkaWVudFN0eWxlIjpmYWxzZSwiVGltZWJhbmRSZXNlcnZlZExlZnRBcmVhU3R5bGUiOnsiJGlkIjoiMzA1IiwiQWN0aXZpdHlIZWFkZXJXaWR0aCI6MC4wLCJJc1NldCI6ZmFsc2V9LCJEZWZhdWx0U3dpbWxhbmVTdHlsZSI6bnVsbCwiRGVmYXVsdFN3aW1sYW5lVjJTdHlsZSI6eyIkaWQiOiIzMDYiLCJTdHlsZUlkIjoiMDAwMDAwMDAtMDAwMC0wMDAwLTAwMDAtMDAwMDAwMDAwMDAwIiwiSGVhZGVyU3R5bGUiOnsiJGlkIjoiMzA3IiwiVGV4dElzVmVydGljYWwiOmZhbHNlLCJUZXh0U3R5bGUiOnsiJGlkIjoiMzA4IiwiRm9udFNldHRpbmdzIjp7IiRpZCI6IjMwOSIsIkZvbnRTaXplIjoxMiwiRm9udE5hbWUiOiJDYWxpYnJpIiwiSXNCb2xkIjpmYWxzZSwiSXNJdGFsaWMiOmZhbHNlLCJJc1VuZGVybGluZWQiOmZhbHNlLCJQYXJlbnRTdHlsZSI6bnVsbH0sIkF1dG9TaXplIjoyLCJGb3JlZ3JvdW5kIjp7IiRpZCI6IjMxMCIsIkNvbG9yIjp7IiRpZCI6IjMxMS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zEyIiwiVG9wIjowLjAsIkxlZnQiOjAuMCwiUmlnaHQiOjAuMCwiQm90dG9tIjowLjB9LCJQYWRkaW5nIjp7IiRpZCI6IjMxMyIsIlRvcCI6MC4wLCJMZWZ0IjowLjAsIlJpZ2h0IjowLjAsIkJvdHRvbSI6MC4wfSwiQmFja2dyb3VuZCI6bnVsbCwiSXNWaXNpYmxlIjp0cnVlLCJXaWR0aCI6MC4wLCJIZWlnaHQiOjAuMCwiQm9yZGVyU3R5bGUiOm51bGwsIlBhcmVudFN0eWxlIjpudWxsfSwiUmVjdGFuZ2xlU3R5bGUiOnsiJGlkIjoiMzE0IiwiTWFyZ2luIjp7IiRpZCI6IjMxNSIsIlRvcCI6MC4wLCJMZWZ0IjowLjAsIlJpZ2h0IjowLjAsIkJvdHRvbSI6MC4wfSwiUGFkZGluZyI6eyIkaWQiOiIzMTYiLCJUb3AiOjAuMCwiTGVmdCI6MC4wLCJSaWdodCI6MC4wLCJCb3R0b20iOjAuMH0sIkJhY2tncm91bmQiOnsiJGlkIjoiMzE3IiwiQ29sb3IiOnsiJGlkIjoiMzE4IiwiQSI6MjU1LCJSIjoyMjgsIkciOjAsIkIiOjg5fX0sIklzVmlzaWJsZSI6dHJ1ZSwiV2lkdGgiOjAuMCwiSGVpZ2h0IjowLjAsIkJvcmRlclN0eWxlIjp7IiRpZCI6IjMxOSIsIkxpbmVDb2xvciI6eyIkaWQiOiIzMjAiLCIkdHlwZSI6Ik5MUkUuQ29tbW9uLkRvbS5Tb2xpZENvbG9yQnJ1c2gsIE5MUkUuQ29tbW9uIiwiQ29sb3IiOnsiJGlkIjoiMzIxIiwiQSI6MjU1LCJSIjoyNTUsIkciOjAsIkIiOjB9fSwiTGluZVdlaWdodCI6MC4wLCJMaW5lVHlwZSI6MCwiUGFyZW50U3R5bGUiOm51bGx9LCJQYXJlbnRTdHlsZSI6bnVsbH0sIk1hcmdpbiI6eyIkaWQiOiIzMjIiLCJUb3AiOjAuMCwiTGVmdCI6MC4wLCJSaWdodCI6MC4wLCJCb3R0b20iOjAuMH0sIlBhZGRpbmciOnsiJGlkIjoiMzIzIiwiVG9wIjowLjAsIkxlZnQiOjAuMCwiUmlnaHQiOjAuMCwiQm90dG9tIjowLjB9LCJCYWNrZ3JvdW5kIjpudWxsLCJJc1Zpc2libGUiOnRydWUsIldpZHRoIjowLjAsIkhlaWdodCI6MC4wLCJCb3JkZXJTdHlsZSI6bnVsbCwiUGFyZW50U3R5bGUiOm51bGx9LCJCYWNrZ3JvdW5kU3R5bGUiOnsiJGlkIjoiMzI0IiwiTWFyZ2luIjp7IiRpZCI6IjMyNSIsIlRvcCI6MC4wLCJMZWZ0IjowLjAsIlJpZ2h0IjowLjAsIkJvdHRvbSI6MC4wfSwiUGFkZGluZyI6eyIkaWQiOiIzMjYiLCJUb3AiOjAuMCwiTGVmdCI6MC4wLCJSaWdodCI6MC4wLCJCb3R0b20iOjAuMH0sIkJhY2tncm91bmQiOnsiJGlkIjoiMzI3IiwiQ29sb3IiOnsiJGlkIjoiMzI4IiwiQSI6NTEsIlIiOjIyOCwiRyI6MCwiQiI6ODl9fSwiSXNWaXNpYmxlIjp0cnVlLCJXaWR0aCI6MC4wLCJIZWlnaHQiOjAuMCwiQm9yZGVyU3R5bGUiOnsiJGlkIjoiMzI5IiwiTGluZUNvbG9yIjp7IiRpZCI6IjMzMCIsIiR0eXBlIjoiTkxSRS5Db21tb24uRG9tLlNvbGlkQ29sb3JCcnVzaCwgTkxSRS5Db21tb24iLCJDb2xvciI6eyIkaWQiOiIzMzEiLCJBIjoyNTUsIlIiOjI1NSwiRyI6MCwiQiI6MH19LCJMaW5lV2VpZ2h0IjowLjAsIkxpbmVUeXBlIjowLCJQYXJlbnRTdHlsZSI6bnVsbH0sIlBhcmVudFN0eWxlIjpudWxsfSwiSXNBYm92ZVRpbWViYW5kIjpmYWxzZSwiU3BhY2luZyI6MiwiRGVmYXVsdFN3aW1sYW5lVGFza1N0eWxlIjp7IiRpZCI6IjMzMiIsIiR0eXBlIjoiTkxSRS5Db21tb24uRG9tLlN0eWxlcy5FeHBsaWNpdFNldGFibGVUYXNrU3R5bGUsIE5MUkUuQ29tbW9uIiwiU2hhcGUiOjAsIlNoYXBlVGhpY2tuZXNzIjoyLCJEdXJhdGlvbkZvcm1hdCI6NSwiSW5jbHVkZU5vbldvcmtpbmdEYXlzSW5EdXJhdGlvbiI6ZmFsc2UsIlBlcmNlbnRhZ2VDb21wbGV0ZVN0eWxlIjp7IiRpZCI6IjMzMyIsIkZvbnRTZXR0aW5ncyI6eyIkaWQiOiIzMzQiLCJGb250U2l6ZSI6MTAsIkZvbnROYW1lIjoiQ2FsaWJyaSIsIklzQm9sZCI6ZmFsc2UsIklzSXRhbGljIjpmYWxzZSwiSXNVbmRlcmxpbmVkIjpmYWxzZSwiUGFyZW50U3R5bGUiOm51bGx9LCJBdXRvU2l6ZSI6MCwiRm9yZWdyb3VuZCI6eyIkaWQiOiIzMzUiLCJDb2xvciI6eyIkaWQiOiIzMz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ODksIlIiOjAsIkciOjAsIkIiOjB9fSwiSXNWaXNpYmxlIjp0cnVlLCJXaWR0aCI6MC4wLCJIZWlnaHQiOjAuMCwiQm9yZGVyU3R5bGUiOnsiJGlkIjoiMzQxIiwiTGluZUNvbG9yIjpudWxsLCJMaW5lV2VpZ2h0IjowLjAsIkxpbmVUeXBlIjowLCJQYXJlbnRTdHlsZSI6bnVsbH0sIlBhcmVudFN0eWxlIjpudWxsfSwiRHVyYXRpb25TdHlsZSI6eyIkaWQiOiIzNDIiLCJGb250U2V0dGluZ3MiOnsiJGlkIjoiMzQzIiwiRm9udFNpemUiOjEyLCJGb250TmFtZSI6IkNhbGlicmkiLCJJc0JvbGQiOmZhbHNlLCJJc0l0YWxpYyI6ZmFsc2UsIklzVW5kZXJsaW5lZCI6ZmFsc2UsIlBhcmVudFN0eWxlIjpudWxsfSwiQXV0b1NpemUiOjAsIkZvcmVncm91bmQiOnsiJGlkIjoiMzQ0IiwiQ29sb3IiOnsiJGlkIjoiMzQ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ODksIlIiOjAsIkciOjAsIkIiOjB9fSwiSXNWaXNpYmxlIjp0cnVlLCJXaWR0aCI6MC4wLCJIZWlnaHQiOjAuMCwiQm9yZGVyU3R5bGUiOnsiJGlkIjoiMzUwIiwiTGluZUNvbG9yIjpudWxsLCJMaW5lV2VpZ2h0IjowLjAsIkxpbmVUeXBlIjowLCJQYXJlbnRTdHlsZSI6bnVsbH0sIlBhcmVudFN0eWxlIjpudWxsfSwiSG9yaXpvbnRhbENvbm5lY3RvclN0eWxlIjp7IiRpZCI6IjM1MSIsIkxpbmVDb2xvciI6eyIkaWQiOiIzNTIiLCIkdHlwZSI6Ik5MUkUuQ29tbW9uLkRvbS5Tb2xpZENvbG9yQnJ1c2gsIE5MUkUuQ29tbW9uIiwiQ29sb3IiOnsiJGlkIjoiMzUzIiwiQSI6MjU1LCJSIjoyMDQsIkciOjIwNCwiQiI6MjA0fX0sIkxpbmVXZWlnaHQiOjEuMCwiTGluZVR5cGUiOjAsIlBhcmVudFN0eWxlIjpudWxsfSwiVmVydGljYWxDb25uZWN0b3JTdHlsZSI6eyIkaWQiOiIzNTQiLCJMaW5lQ29sb3IiOnsiJGlkIjoiMzU1IiwiJHR5cGUiOiJOTFJFLkNvbW1vbi5Eb20uU29saWRDb2xvckJydXNoLCBOTFJFLkNvbW1vbiIsIkNvbG9yIjp7IiRpZCI6IjM1NiIsIkEiOjI1NSwiUiI6MjA0LCJHIjoyMDQsIkIiOjIwNH19LCJMaW5lV2VpZ2h0IjoxLjAsIkxpbmVUeXBlIjowLCJQYXJlbnRTdHlsZSI6bnVsbH0sIk1hcmdpbiI6bnVsbCwiU3RhcnREYXRlUG9zaXRpb24iOjAsIkVuZERhdGVQb3NpdGlvbiI6MCwiRGF0ZUlzVmlzaWJsZSI6dHJ1ZSwiVGl0bGVQb3NpdGlvbiI6MiwiRHVyYXRpb25Qb3NpdGlvbiI6MSwiUGVyY2VudGFnZUNvbXBsZXRlZFBvc2l0aW9uIjo2LCJWYXJpYW5jZVBvc2l0aW9uIjo2LCJTcGFjaW5nIjoxMCwiSXNCZWxvd1RpbWViYW5kIjp0cnVlLCJQZXJjZW50YWdlQ29tcGxldGVTaGFwZU9wYWNpdHkiOjM1LCJCYXNlbGluZVN0eWxlIjp7IiRpZCI6IjM1NyIsIlNoYXBlU3R5bGUiOnsiJGlkIjoiMzU4IiwiTWFyZ2luIjp7IiRpZCI6IjM1OSIsIlRvcCI6MC4wLCJMZWZ0IjowLjAsIlJpZ2h0IjowLjAsIkJvdHRvbSI6MC4wfSwiUGFkZGluZyI6eyIkaWQiOiIzNjAiLCJUb3AiOjAuMCwiTGVmdCI6MC4wLCJSaWdodCI6MC4wLCJCb3R0b20iOjAuMH0sIkJhY2tncm91bmQiOnsiJGlkIjoiMzYxIiwiQ29sb3IiOnsiJGlkIjoiMzYyIiwiQSI6MTUzLCJSIjowLCJHIjowLCJCIjowfX0sIklzVmlzaWJsZSI6dHJ1ZSwiV2lkdGgiOjAuMCwiSGVpZ2h0IjowLjAsIkJvcmRlclN0eWxlIjp7IiRpZCI6IjM2MyIsIkxpbmVDb2xvciI6eyIkaWQiOiIzNjQiLCIkdHlwZSI6Ik5MUkUuQ29tbW9uLkRvbS5Tb2xpZENvbG9yQnJ1c2gsIE5MUkUuQ29tbW9uIiwiQ29sb3IiOnsiJGlkIjoiMzY1IiwiQSI6MjU1LCJSIjoyNTUsIkciOjAsIkIiOjB9fSwiTGluZVdlaWdodCI6MC4wLCJMaW5lVHlwZSI6MCwiUGFyZW50U3R5bGUiOm51bGx9LCJQYXJlbnRTdHlsZSI6bnVsbH0sIk1hcmdpbiI6eyIkaWQiOiIzNjYiLCJUb3AiOjAuMCwiTGVmdCI6MC4wLCJSaWdodCI6MC4wLCJCb3R0b20iOjAuMH0sIlBhZGRpbmciOnsiJGlkIjoiMzY3IiwiVG9wIjowLjAsIkxlZnQiOjAuMCwiUmlnaHQiOjAuMCwiQm90dG9tIjowLjB9LCJCYWNrZ3JvdW5kIjpudWxsLCJJc1Zpc2libGUiOnRydWUsIldpZHRoIjowLjAsIkhlaWdodCI6MC4wLCJCb3JkZXJTdHlsZSI6bnVsbCwiUGFyZW50U3R5bGUiOm51bGx9LCJTaGFwZVN0eWxlIjp7IiRpZCI6IjM2OCIsIk1hcmdpbiI6eyIkaWQiOiIzNjkiLCJUb3AiOjAuMCwiTGVmdCI6NC4wLCJSaWdodCI6NC4wLCJCb3R0b20iOjAuMH0sIlBhZGRpbmciOnsiJGlkIjoiMzcwIiwiVG9wIjowLjAsIkxlZnQiOjAuMCwiUmlnaHQiOjAuMCwiQm90dG9tIjowLjB9LCJCYWNrZ3JvdW5kIjp7IiRpZCI6IjM3MSIsIkNvbG9yIjp7IiRpZCI6IjM3MiIsIkEiOjI1NSwiUiI6MjI4LCJHIjowLCJCIjo4OX19LCJJc1Zpc2libGUiOnRydWUsIldpZHRoIjowLjAsIkhlaWdodCI6MjIuMCwiQm9yZGVyU3R5bGUiOnsiJGlkIjoiMzczIiwiTGluZUNvbG9yIjp7IiRpZCI6IjM3NCIsIiR0eXBlIjoiTkxSRS5Db21tb24uRG9tLlNvbGlkQ29sb3JCcnVzaCwgTkxSRS5Db21tb24iLCJDb2xvciI6eyIkaWQiOiIzNzUiLCJBIjoyNTUsIlIiOjI1NSwiRyI6MCwiQiI6MH19LCJMaW5lV2VpZ2h0IjowLjAsIkxpbmVUeXBlIjowLCJQYXJlbnRTdHlsZSI6bnVsbH0sIlBhcmVudFN0eWxlIjpudWxsfSwiVGl0bGVTdHlsZSI6eyIkaWQiOiIzNzYiLCJGb250U2V0dGluZ3MiOnsiJGlkIjoiMzc3IiwiRm9udFNpemUiOjEwLCJGb250TmFtZSI6IkNhbGlicmkiLCJJc0JvbGQiOnRydWUsIklzSXRhbGljIjpmYWxzZSwiSXNVbmRlcmxpbmVkIjpmYWxzZSwiUGFyZW50U3R5bGUiOm51bGx9LCJBdXRvU2l6ZSI6MCwiRm9yZWdyb3VuZCI6eyIkaWQiOiIzNzgiLCJDb2xvciI6eyIkaWQiOiIzNzk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gwIiwiVG9wIjowLjAsIkxlZnQiOjAuMCwiUmlnaHQiOjAuMCwiQm90dG9tIjowLjB9LCJQYWRkaW5nIjp7IiRpZCI6IjM4MSIsIlRvcCI6MC4wLCJMZWZ0IjowLjAsIlJpZ2h0IjowLjAsIkJvdHRvbSI6MC4wfSwiQmFja2dyb3VuZCI6eyIkaWQiOiIzODIiLCJDb2xvciI6eyIkaWQiOiIzODMiLCJBIjo4OSwiUiI6MCwiRyI6MCwiQiI6MH19LCJJc1Zpc2libGUiOnRydWUsIldpZHRoIjowLjAsIkhlaWdodCI6MC4wLCJCb3JkZXJTdHlsZSI6eyIkaWQiOiIzODQiLCJMaW5lQ29sb3IiOm51bGwsIkxpbmVXZWlnaHQiOjAuMCwiTGluZVR5cGUiOjAsIlBhcmVudFN0eWxlIjpudWxsfSwiUGFyZW50U3R5bGUiOm51bGx9LCJEYXRlU3R5bGUiOnsiJGlkIjoiMzg1IiwiRm9udFNldHRpbmdzIjp7IiRpZCI6IjM4NiIsIkZvbnRTaXplIjo5LCJGb250TmFtZSI6IkNhbGlicmkiLCJJc0JvbGQiOmZhbHNlLCJJc0l0YWxpYyI6ZmFsc2UsIklzVW5kZXJsaW5lZCI6ZmFsc2UsIlBhcmVudFN0eWxlIjpudWxsfSwiQXV0b1NpemUiOjAsIkZvcmVncm91bmQiOnsiJGlkIjoiMzg3IiwiQ29sb3IiOnsiJGlkIjoiMz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4OSIsIlRvcCI6MC4wLCJMZWZ0IjowLjAsIlJpZ2h0IjowLjAsIkJvdHRvbSI6MC4wfSwiUGFkZGluZyI6eyIkaWQiOiIzOTAiLCJUb3AiOjAuMCwiTGVmdCI6MC4wLCJSaWdodCI6MC4wLCJCb3R0b20iOjAuMH0sIkJhY2tncm91bmQiOnsiJGlkIjoiMzkxIiwiQ29sb3IiOnsiJGlkIjoiMzkyIiwiQSI6ODksIlIiOjAsIkciOjAsIkIiOjB9fSwiSXNWaXNpYmxlIjp0cnVlLCJXaWR0aCI6MC4wLCJIZWlnaHQiOjAuMCwiQm9yZGVyU3R5bGUiOnsiJGlkIjoiMzkzIiwiTGluZUNvbG9yIjpudWxsLCJMaW5lV2VpZ2h0IjowLjAsIkxpbmVUeXBlIjowLCJQYXJlbnRTdHlsZSI6bnVsbH0sIlBhcmVudFN0eWxlIjpudWxsfSwiRGF0ZUZvcm1hdCI6eyIkaWQiOiIz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1IiwiRm9ybWF0IjowLCJJc1Zpc2libGUiOmZhbHNlLCJMYXN0S25vd25WaXNpYmlsaXR5U3RhdGUiOmZhbHNlfSwiSXNWaXNpYmxlIjp0cnVlLCJWYXJpYW5jZVN0eWxlIjp7IiRpZCI6IjM5NiIsIlRleHRTdHlsZSI6eyIkaWQiOiIzOTciLCJGb250U2V0dGluZ3MiOnsiJGlkIjoiMzk4IiwiRm9udFNpemUiOjExLCJGb250TmFtZSI6IkNhbGlicmkiLCJJc0JvbGQiOmZhbHNlLCJJc0l0YWxpYyI6ZmFsc2UsIklzVW5kZXJsaW5lZCI6ZmFsc2UsIlBhcmVudFN0eWxlIjpudWxsfSwiQXV0b1NpemUiOjAsIkZvcmVncm91bmQiOnsiJGlkIjoiMzk5IiwiQ29sb3IiOnsiJGlkIjoiNDA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MSIsIlRvcCI6MC4wLCJMZWZ0IjowLjAsIlJpZ2h0IjowLjAsIkJvdHRvbSI6MC4wfSwiUGFkZGluZyI6eyIkaWQiOiI0MDIiLCJUb3AiOjAuMCwiTGVmdCI6MC4wLCJSaWdodCI6MC4wLCJCb3R0b20iOjAuMH0sIkJhY2tncm91bmQiOnsiJGlkIjoiNDAzIiwiQ29sb3IiOnsiJGlkIjoiNDA0IiwiQSI6MCwiUiI6MCwiRyI6MCwiQiI6MH19LCJJc1Zpc2libGUiOnRydWUsIldpZHRoIjowLjAsIkhlaWdodCI6MC4wLCJCb3JkZXJTdHlsZSI6eyIkaWQiOiI0MDUiLCJMaW5lQ29sb3IiOm51bGwsIkxpbmVXZWlnaHQiOjAuMCwiTGluZVR5cGUiOjAsIlBhcmVudFN0eWxlIjpudWxsfSwiUGFyZW50U3R5bGUiOm51bGx9LCJQYXJlbnRTdHlsZSI6bnVsbH0sIlBhcmVudFN0eWxlIjpudWxsLCJfZXhwbGljaXRseVNldCI6eyIkaWQiOiI0MD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MDciLCJTaGFwZSI6NywiQ29ubmVjdG9yTWFyZ2luIjp7IiRpZCI6IjQwOCIsIlRvcCI6MC4wLCJMZWZ0IjoyLjAsIlJpZ2h0IjoyLjAsIkJvdHRvbSI6MC4wfSwiQ29ubmVjdG9yU3R5bGUiOnsiJGlkIjoiNDA5IiwiTGluZUNvbG9yIjp7IiRpZCI6IjQxMCIsIiR0eXBlIjoiTkxSRS5Db21tb24uRG9tLlNvbGlkQ29sb3JCcnVzaCwgTkxSRS5Db21tb24iLCJDb2xvciI6eyIkaWQiOiI0MTEiLCJBIjoxMjcsIlIiOjc5LCJHIjoxMjksIkIiOjE4OX19LCJMaW5lV2VpZ2h0IjoxLjAsIkxpbmVUeXBlIjowLCJQYXJlbnRTdHlsZSI6bnVsbH0sIklzQmVsb3dUaW1lYmFuZCI6ZmFsc2UsIlBvc2l0aW9uT25UYXNrIjoxLCJIaWRlRGF0ZSI6ZmFsc2UsIlNoYXBlU2l6ZSI6MSwiU3BhY2luZyI6MC4wLCJQYWRkaW5nIjp7IiRpZCI6IjQxMiIsIlRvcCI6NS4wLCJMZWZ0IjozLjAsIlJpZ2h0IjowLjAsIkJvdHRvbSI6Mi4wfSwiU2hhcGVTdHlsZSI6eyIkaWQiOiI0MTMiLCJNYXJnaW4iOnsiJGlkIjoiNDE0IiwiVG9wIjowLjAsIkxlZnQiOjAuMCwiUmlnaHQiOjAuMCwiQm90dG9tIjowLjB9LCJQYWRkaW5nIjp7IiRpZCI6IjQxNSIsIlRvcCI6MC4wLCJMZWZ0IjowLjAsIlJpZ2h0IjowLjAsIkJvdHRvbSI6MC4wfSwiQmFja2dyb3VuZCI6eyIkaWQiOiI0MTYiLCJDb2xvciI6eyIkaWQiOiI0MTciLCJBIjoyNTUsIlIiOjIyOCwiRyI6MCwiQiI6ODl9fSwiSXNWaXNpYmxlIjp0cnVlLCJXaWR0aCI6MTguMCwiSGVpZ2h0IjoyMC4wLCJCb3JkZXJTdHlsZSI6eyIkaWQiOiI0MTgiLCJMaW5lQ29sb3IiOnsiJGlkIjoiNDE5IiwiJHR5cGUiOiJOTFJFLkNvbW1vbi5Eb20uU29saWRDb2xvckJydXNoLCBOTFJFLkNvbW1vbiIsIkNvbG9yIjp7IiRpZCI6IjQyMCIsIkEiOjI1NSwiUiI6MjU1LCJHIjowLCJCIjowfX0sIkxpbmVXZWlnaHQiOjAuMCwiTGluZVR5cGUiOjAsIlBhcmVudFN0eWxlIjpudWxsfSwiUGFyZW50U3R5bGUiOm51bGx9LCJUaXRsZVN0eWxlIjp7IiRpZCI6IjQyMSIsIkZvbnRTZXR0aW5ncyI6eyIkaWQiOiI0MjIiLCJGb250U2l6ZSI6MTAsIkZvbnROYW1lIjoiQ2FsaWJyaSIsIklzQm9sZCI6dHJ1ZSwiSXNJdGFsaWMiOmZhbHNlLCJJc1VuZGVybGluZWQiOmZhbHNlLCJQYXJlbnRTdHlsZSI6bnVsbH0sIkF1dG9TaXplIjowLCJGb3JlZ3JvdW5kIjp7IiRpZCI6IjQyMyIsIkNvbG9yIjp7IiRpZCI6IjQ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jUiLCJUb3AiOjAuMCwiTGVmdCI6MC4wLCJSaWdodCI6MC4wLCJCb3R0b20iOjAuMH0sIlBhZGRpbmciOnsiJGlkIjoiNDI2IiwiVG9wIjowLjAsIkxlZnQiOjAuMCwiUmlnaHQiOjAuMCwiQm90dG9tIjowLjB9LCJCYWNrZ3JvdW5kIjp7IiRpZCI6IjQyNyIsIkNvbG9yIjp7IiRpZCI6IjQyOCIsIkEiOjg5LCJSIjowLCJHIjowLCJCIjowfX0sIklzVmlzaWJsZSI6dHJ1ZSwiV2lkdGgiOjAuMCwiSGVpZ2h0IjowLjAsIkJvcmRlclN0eWxlIjp7IiRpZCI6IjQyOSIsIkxpbmVDb2xvciI6bnVsbCwiTGluZVdlaWdodCI6MC4wLCJMaW5lVHlwZSI6MCwiUGFyZW50U3R5bGUiOm51bGx9LCJQYXJlbnRTdHlsZSI6bnVsbH0sIkRhdGVTdHlsZSI6eyIkaWQiOiI0MzAiLCJGb250U2V0dGluZ3MiOnsiJGlkIjoiNDMxIiwiRm9udFNpemUiOjksIkZvbnROYW1lIjoiQ2FsaWJyaSIsIklzQm9sZCI6ZmFsc2UsIklzSXRhbGljIjpmYWxzZSwiSXNVbmRlcmxpbmVkIjpmYWxzZSwiUGFyZW50U3R5bGUiOm51bGx9LCJBdXRvU2l6ZSI6MCwiRm9yZWdyb3VuZCI6eyIkaWQiOiI0MzIiLCJDb2xvciI6eyIkaWQiOiI0Mz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M0IiwiVG9wIjowLjAsIkxlZnQiOjAuMCwiUmlnaHQiOjAuMCwiQm90dG9tIjowLjB9LCJQYWRkaW5nIjp7IiRpZCI6IjQzNSIsIlRvcCI6MC4wLCJMZWZ0IjowLjAsIlJpZ2h0IjowLjAsIkJvdHRvbSI6MC4wfSwiQmFja2dyb3VuZCI6eyIkaWQiOiI0MzYiLCJDb2xvciI6eyIkaWQiOiI0MzciLCJBIjo4OSwiUiI6MCwiRyI6MCwiQiI6MH19LCJJc1Zpc2libGUiOnRydWUsIldpZHRoIjowLjAsIkhlaWdodCI6MC4wLCJCb3JkZXJTdHlsZSI6eyIkaWQiOiI0MzgiLCJMaW5lQ29sb3IiOm51bGwsIkxpbmVXZWlnaHQiOjAuMCwiTGluZVR5cGUiOjAsIlBhcmVudFN0eWxlIjpudWxsfSwiUGFyZW50U3R5bGUiOm51bGx9LCJEYXRlRm9ybWF0Ijp7IiRpZCI6IjQ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DAiLCJGb3JtYXQiOjAsIklzVmlzaWJsZSI6ZmFsc2UsIkxhc3RLbm93blZpc2liaWxpdHlTdGF0ZSI6ZmFsc2V9LCJJc1Zpc2libGUiOnRydWUsIlZhcmlhbmNlU3R5bGUiOnsiJGlkIjoiNDQxIiwiVGV4dFN0eWxlIjp7IiRpZCI6IjQ0MiIsIkZvbnRTZXR0aW5ncyI6eyIkaWQiOiI0NDMiLCJGb250U2l6ZSI6MTEsIkZvbnROYW1lIjoiQ2FsaWJyaSIsIklzQm9sZCI6ZmFsc2UsIklzSXRhbGljIjpmYWxzZSwiSXNVbmRlcmxpbmVkIjpmYWxzZSwiUGFyZW50U3R5bGUiOm51bGx9LCJBdXRvU2l6ZSI6MCwiRm9yZWdyb3VuZCI6eyIkaWQiOiI0NDQiLCJDb2xvciI6eyIkaWQiOiI0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Q2IiwiVG9wIjowLjAsIkxlZnQiOjAuMCwiUmlnaHQiOjAuMCwiQm90dG9tIjowLjB9LCJQYWRkaW5nIjp7IiRpZCI6IjQ0NyIsIlRvcCI6MC4wLCJMZWZ0IjowLjAsIlJpZ2h0IjowLjAsIkJvdHRvbSI6MC4wfSwiQmFja2dyb3VuZCI6eyIkaWQiOiI0NDgiLCJDb2xvciI6eyIkaWQiOiI0NDkiLCJBIjowLCJSIjowLCJHIjowLCJCIjowfX0sIklzVmlzaWJsZSI6ZmFsc2UsIldpZHRoIjowLjAsIkhlaWdodCI6MC4wLCJCb3JkZXJTdHlsZSI6eyIkaWQiOiI0NTAiLCJMaW5lQ29sb3IiOm51bGwsIkxpbmVXZWlnaHQiOjAuMCwiTGluZVR5cGUiOjAsIlBhcmVudFN0eWxlIjpudWxsfSwiUGFyZW50U3R5bGUiOm51bGx9LCJQYXJlbnRTdHlsZSI6bnVsbH0sIlBhcmVudFN0eWxlIjpudWxsfSwiRGVmYXVsdFN3aW1sYW5lTWlsZXN0b25lU3R5bGUiOnsiJGlkIjoiNDUxIiwiVGl0bGVQb3NpdGlvbiI6IlJpZ2h0IiwiRGF0ZVBvc2l0aW9uIjoiTGVmdCIsIlZhcmlhbmNlUG9zaXRpb24iOiJMZWZ0IiwiU2hhcGVUeXBlIjo3LCJTaGFwZVNpemUiOjEsIlNwYWNpbmciOjUsIlNoYXBlU3R5bGUiOnsiJGlkIjoiNDUyIiwiTWFyZ2luIjp7IiRpZCI6IjQ1MyIsIlRvcCI6MC4wLCJMZWZ0IjowLjAsIlJpZ2h0IjowLjAsIkJvdHRvbSI6MC4wfSwiUGFkZGluZyI6eyIkaWQiOiI0NTQiLCJUb3AiOjAuMCwiTGVmdCI6MC4wLCJSaWdodCI6MC4wLCJCb3R0b20iOjAuMH0sIkJhY2tncm91bmQiOnsiJGlkIjoiNDU1IiwiQ29sb3IiOnsiJGlkIjoiNDU2IiwiQSI6MjU1LCJSIjoyMjgsIkciOjAsIkIiOjg5fX0sIklzVmlzaWJsZSI6dHJ1ZSwiV2lkdGgiOjE4LjAsIkhlaWdodCI6MjAuMCwiQm9yZGVyU3R5bGUiOnsiJGlkIjoiNDU3IiwiTGluZUNvbG9yIjp7IiRpZCI6IjQ1OCIsIiR0eXBlIjoiTkxSRS5Db21tb24uRG9tLlNvbGlkQ29sb3JCcnVzaCwgTkxSRS5Db21tb24iLCJDb2xvciI6eyIkaWQiOiI0NTkiLCJBIjoyNTUsIlIiOjI1NSwiRyI6MCwiQiI6MH19LCJMaW5lV2VpZ2h0IjowLjAsIkxpbmVUeXBlIjowLCJQYXJlbnRTdHlsZSI6bnVsbH0sIlBhcmVudFN0eWxlIjpudWxsfSwiVGl0bGVTdHlsZSI6eyIkaWQiOiI0NjAiLCJGb250U2V0dGluZ3MiOnsiJGlkIjoiNDYxIiwiRm9udFNpemUiOjEwLCJGb250TmFtZSI6IkNhbGlicmkiLCJJc0JvbGQiOnRydWUsIklzSXRhbGljIjpmYWxzZSwiSXNVbmRlcmxpbmVkIjpmYWxzZSwiUGFyZW50U3R5bGUiOm51bGx9LCJBdXRvU2l6ZSI6MCwiRm9yZWdyb3VuZCI6eyIkaWQiOiI0NjIiLCJDb2xvciI6eyIkaWQiOiI0Nj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Y0IiwiVG9wIjowLjAsIkxlZnQiOjAuMCwiUmlnaHQiOjAuMCwiQm90dG9tIjowLjB9LCJQYWRkaW5nIjp7IiRpZCI6IjQ2NSIsIlRvcCI6MC4wLCJMZWZ0IjowLjAsIlJpZ2h0IjowLjAsIkJvdHRvbSI6MC4wfSwiQmFja2dyb3VuZCI6eyIkaWQiOiI0NjYiLCJDb2xvciI6eyIkaWQiOiI0NjciLCJBIjo4OSwiUiI6MCwiRyI6MCwiQiI6MH19LCJJc1Zpc2libGUiOnRydWUsIldpZHRoIjowLjAsIkhlaWdodCI6MC4wLCJCb3JkZXJTdHlsZSI6eyIkaWQiOiI0NjgiLCJMaW5lQ29sb3IiOm51bGwsIkxpbmVXZWlnaHQiOjAuMCwiTGluZVR5cGUiOjAsIlBhcmVudFN0eWxlIjpudWxsfSwiUGFyZW50U3R5bGUiOm51bGx9LCJEYXRlU3R5bGUiOnsiJGlkIjoiNDY5IiwiRm9udFNldHRpbmdzIjp7IiRpZCI6IjQ3MCIsIkZvbnRTaXplIjo5LCJGb250TmFtZSI6IkNhbGlicmkiLCJJc0JvbGQiOmZhbHNlLCJJc0l0YWxpYyI6ZmFsc2UsIklzVW5kZXJsaW5lZCI6ZmFsc2UsIlBhcmVudFN0eWxlIjpudWxsfSwiQXV0b1NpemUiOjAsIkZvcmVncm91bmQiOnsiJGlkIjoiNDcxIiwiQ29sb3IiOnsiJGlkIjoiNDc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GlkIjoiNDc2IiwiQSI6ODksIlIiOjAsIkciOjAsIkIiOjB9fSwiSXNWaXNpYmxlIjp0cnVlLCJXaWR0aCI6MC4wLCJIZWlnaHQiOjAuMCwiQm9yZGVyU3R5bGUiOnsiJGlkIjoiNDc3IiwiTGluZUNvbG9yIjpudWxsLCJMaW5lV2VpZ2h0IjowLjAsIkxpbmVUeXBlIjowLCJQYXJlbnRTdHlsZSI6bnVsbH0sIlBhcmVudFN0eWxlIjpudWxsfSwiRGF0ZUZvcm1hdCI6eyIkaWQiOiI0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5IiwiRm9ybWF0IjowLCJJc1Zpc2libGUiOmZhbHNlLCJMYXN0S25vd25WaXNpYmlsaXR5U3RhdGUiOmZhbHNlfSwiSXNWaXNpYmxlIjp0cnVlLCJWYXJpYW5jZVN0eWxlIjp7IiRpZCI6IjQ4MCIsIlRleHRTdHlsZSI6eyIkaWQiOiI0ODEiLCJGb250U2V0dGluZ3MiOnsiJGlkIjoiNDgyIiwiRm9udFNpemUiOjExLCJGb250TmFtZSI6IkNhbGlicmkiLCJJc0JvbGQiOmZhbHNlLCJJc0l0YWxpYyI6ZmFsc2UsIklzVW5kZXJsaW5lZCI6ZmFsc2UsIlBhcmVudFN0eWxlIjpudWxsfSwiQXV0b1NpemUiOjAsIkZvcmVncm91bmQiOnsiJGlkIjoiNDgzIiwiQ29sb3IiOnsiJGlkIjoiND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4NSIsIlRvcCI6MC4wLCJMZWZ0IjowLjAsIlJpZ2h0IjowLjAsIkJvdHRvbSI6MC4wfSwiUGFkZGluZyI6eyIkaWQiOiI0ODYiLCJUb3AiOjAuMCwiTGVmdCI6MC4wLCJSaWdodCI6MC4wLCJCb3R0b20iOjAuMH0sIkJhY2tncm91bmQiOnsiJGlkIjoiNDg3IiwiQ29sb3IiOnsiJGlkIjoiNDg4IiwiQSI6MCwiUiI6MCwiRyI6MCwiQiI6MH19LCJJc1Zpc2libGUiOnRydWUsIldpZHRoIjowLjAsIkhlaWdodCI6MC4wLCJCb3JkZXJTdHlsZSI6eyIkaWQiOiI0ODkiLCJMaW5lQ29sb3IiOm51bGwsIkxpbmVXZWlnaHQiOjAuMCwiTGluZVR5cGUiOjAsIlBhcmVudFN0eWxlIjpudWxsfSwiUGFyZW50U3R5bGUiOm51bGx9LCJQYXJlbnRTdHlsZSI6bnVsbH0sIlBhcmVudFN0eWxlIjpudWxsfSwiRGVmYXVsdFN3aW1sYW5lQWN0aXZpdHlTdHlsZSI6eyIkaWQiOiI0OTAiLCJIZWFkZXJTdHlsZSI6eyIkaWQiOiI0OTEiLCJUZXh0U3R5bGUiOnsiJGlkIjoiNDkyIiwiRm9udFNldHRpbmdzIjp7IiRpZCI6IjQ5MyIsIkZvbnRTaXplIjoxMSwiRm9udE5hbWUiOiJDYWxpYnJpIiwiSXNCb2xkIjpmYWxzZSwiSXNJdGFsaWMiOmZhbHNlLCJJc1VuZGVybGluZWQiOmZhbHNlLCJQYXJlbnRTdHlsZSI6bnVsbH0sIkF1dG9TaXplIjoyLCJGb3JlZ3JvdW5kIjp7IiRpZCI6IjQ5NCIsIkNvbG9yIjp7IiRpZCI6IjQ5NSIsIkEiOjI1NSwiUiI6MCwiRyI6MCwiQiI6MH19LCJNYXhXaWR0aCI6IkluZmluaXR5IiwiTWF4SGVpZ2h0IjowLjAsIlNtYXJ0Rm9yZWdyb3VuZElzQWN0aXZlIjpmYWxzZSwiSG9yaXpvbnRhbEFsaWdubWVudCI6MC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bnVsbCwiSXNWaXNpYmxlIjp0cnVlLCJXaWR0aCI6MC4wLCJIZWlnaHQiOjAuMCwiQm9yZGVyU3R5bGUiOm51bGwsIlBhcmVudFN0eWxlIjpudWxsfSwiUmVjdGFuZ2xlU3R5bGUiOnsiJGlkIjoiNDk4IiwiTWFyZ2luIjp7IiRpZCI6IjQ5OSIsIlRvcCI6MC4wLCJMZWZ0IjowLjAsIlJpZ2h0IjowLjAsIkJvdHRvbSI6MC4wfSwiUGFkZGluZyI6eyIkaWQiOiI1MDAiLCJUb3AiOjAuMCwiTGVmdCI6MC4wLCJSaWdodCI6MC4wLCJCb3R0b20iOjAuMH0sIkJhY2tncm91bmQiOnsiJGlkIjoiNTAxIiwiQ29sb3IiOnsiJGlkIjoiNTAyIiwiQSI6NjMsIlIiOjIyOCwiRyI6MCwiQiI6ODl9fSwiSXNWaXNpYmxlIjp0cnVlLCJXaWR0aCI6MC4wLCJIZWlnaHQiOjAuMCwiQm9yZGVyU3R5bGUiOnsiJGlkIjoiNTAzIiwiTGluZUNvbG9yIjp7IiRpZCI6IjUwNCIsIiR0eXBlIjoiTkxSRS5Db21tb24uRG9tLlNvbGlkQ29sb3JCcnVzaCwgTkxSRS5Db21tb24iLCJDb2xvciI6eyIkaWQiOiI1MDUiLCJBIjoyNTUsIlIiOjI1NSwiRyI6MCwiQiI6MH19LCJMaW5lV2VpZ2h0IjowLjAsIkxpbmVUeXBlIjowLCJQYXJlbnRTdHlsZSI6bnVsbH0sIlBhcmVudFN0eWxlIjpudWxsfSwiTWFyZ2luIjp7IiRpZCI6IjUwNiIsIlRvcCI6MC4wLCJMZWZ0IjowLjAsIlJpZ2h0IjowLjAsIkJvdHRvbSI6MC4wfSwiUGFkZGluZyI6eyIkaWQiOiI1MDciLCJUb3AiOjAuMCwiTGVmdCI6MC4wLCJSaWdodCI6MC4wLCJCb3R0b20iOjAuMH0sIkJhY2tncm91bmQiOm51bGwsIklzVmlzaWJsZSI6dHJ1ZSwiV2lkdGgiOjAuMCwiSGVpZ2h0IjowLjAsIkJvcmRlclN0eWxlIjpudWxsLCJQYXJlbnRTdHlsZSI6bnVsbH0sIkJhY2tncm91bmRTdHlsZSI6eyIkaWQiOiI1MDgiLCJNYXJnaW4iOnsiJGlkIjoiNTA5IiwiVG9wIjowLjAsIkxlZnQiOjAuMCwiUmlnaHQiOjAuMCwiQm90dG9tIjowLjB9LCJQYWRkaW5nIjp7IiRpZCI6IjUxMCIsIlRvcCI6MC4wLCJMZWZ0IjowLjAsIlJpZ2h0IjowLjAsIkJvdHRvbSI6MC4wfSwiQmFja2dyb3VuZCI6eyIkaWQiOiI1MTEiLCJDb2xvciI6eyIkaWQiOiI1MTIiLCJBIjo1MSwiUiI6MjI4LCJHIjowLCJCIjo4OX19LCJJc1Zpc2libGUiOnRydWUsIldpZHRoIjowLjAsIkhlaWdodCI6MC4wLCJCb3JkZXJTdHlsZSI6eyIkaWQiOiI1MTMiLCJMaW5lQ29sb3IiOnsiJGlkIjoiNTE0IiwiJHR5cGUiOiJOTFJFLkNvbW1vbi5Eb20uU29saWRDb2xvckJydXNoLCBOTFJFLkNvbW1vbiIsIkNvbG9yIjp7IiRpZCI6IjUxNSIsIkEiOjI1NSwiUiI6MjU1LCJHIjowLCJCIjowfX0sIkxpbmVXZWlnaHQiOjAuMCwiTGluZVR5cGUiOjAsIlBhcmVudFN0eWxlIjpudWxsfSwiUGFyZW50U3R5bGUiOm51bGx9LCJNYXJnaW4iOnsiJGlkIjoiNTE2IiwiVG9wIjowLjAsIkxlZnQiOjAuMCwiUmlnaHQiOjAuMCwiQm90dG9tIjowLjB9LCJQYWRkaW5nIjp7IiRpZCI6IjUxNyIsIlRvcCI6MC4wLCJMZWZ0IjowLjAsIlJpZ2h0IjowLjAsIkJvdHRvbSI6MC4wfSwiSXNWaXNpYmxlIjp0cnVlLCJXaWR0aCI6MC4wLCJIZWlnaHQiOjAuMCwiQm9yZGVyU3R5bGUiOnsiJGlkIjoiNTE4IiwiTGluZUNvbG9yIjpudWxsLCJMaW5lV2VpZ2h0IjowLjAsIkxpbmVUeXBlIjowLCJQYXJlbnRTdHlsZSI6bnVsbH0sIlBhcmVudFN0eWxlIjpudWxsfSwiTWFyZ2luIjp7IiRpZCI6IjUxOSIsIlRvcCI6MC4wLCJMZWZ0IjowLjAsIlJpZ2h0IjowLjAsIkJvdHRvbSI6MC4wfSwiUGFkZGluZyI6eyIkaWQiOiI1MjAiLCJUb3AiOjAuMCwiTGVmdCI6MC4wLCJSaWdodCI6MC4wLCJCb3R0b20iOjAuMH0sIklzVmlzaWJsZSI6dHJ1ZSwiV2lkdGgiOjAuMCwiSGVpZ2h0IjowLjAsIkJvcmRlclN0eWxlIjp7IiRpZCI6IjUyMSIsIkxpbmVDb2xvciI6bnVsbCwiTGluZVdlaWdodCI6MC4wLCJMaW5lVHlwZSI6MCwiUGFyZW50U3R5bGUiOm51bGx9LCJQYXJlbnRTdHlsZSI6bnVsbH0sIl9hZGRpdGlvbmFsU3dpbWxhbmVWMlN0eWxlcyI6W10sIkNvbmRpdGlvbmFsRm9ybWF0dGluZyI6eyIkaWQiOiI1MjIiLCJQdkFGb3JtYXR0aW5nIjp7IiRpZCI6IjUyMyIsIkRlbGF5VGFza1N0eWxlIjp7IiRpZCI6IjUyNCIsIlN0eWxlT3B0aW9ucyI6OCwiVGl0bGVGb3JlZ3JvdW5kIjp7IiRpZCI6IjUyNSIsIkNvbG9yIjp7IiRpZCI6IjUyNiIsIkEiOjI1NSwiUiI6MTc1LCJHIjowLCJCIjowfX0sIkFjdHVhbFNoYXBlc0JhY2tncm91bmQiOnsiJGlkIjoiNTI3IiwiQ29sb3IiOnsiJGlkIjoiNTI4IiwiQSI6NjIsIlIiOjI1NSwiRyI6MCwiQiI6MH19LCJBY3R1YWxTaGFwZXNCb3JkZXJTdHlsZSI6eyIkaWQiOiI1MjkiLCJMaW5lQ29sb3IiOnsiJGlkIjoiNTMwIiwiJHR5cGUiOiJOTFJFLkNvbW1vbi5Eb20uU29saWRDb2xvckJydXNoLCBOTFJFLkNvbW1vbiIsIkNvbG9yIjp7IiRpZCI6IjUzMSIsIkEiOjE2MywiUiI6MjU1LCJHIjowLCJCIjowfX0sIkxpbmVXZWlnaHQiOjMuMCwiTGluZVR5cGUiOjAsIlBhcmVudFN0eWxlIjpudWxsfSwiQmFzZWxpbmVTaGFwZXNCYWNrZ3JvdW5kIjp7IiRpZCI6IjUzMiIsIkNvbG9yIjp7IiRpZCI6IjUzMyIsIkEiOjE4NCwiUiI6MjU1LCJHIjowLCJCIjowfX0sIlZhcmlhbmNlRm9yZWdyb3VuZCI6eyIkaWQiOiI1MzQiLCJDb2xvciI6eyIkaWQiOiI1MzUiLCJBIjoyNTUsIlIiOjE3NSwiRyI6MCwiQiI6MH19LCJJc1Zpc2libGUiOnRydWV9LCJEZWxheU1pbGVzdG9uZVN0eWxlIjp7IiRpZCI6IjUzNiIsIlN0eWxlT3B0aW9ucyI6MiwiVGl0bGVGb3JlZ3JvdW5kIjp7IiRpZCI6IjUzNyIsIkNvbG9yIjp7IiRpZCI6IjUzOCIsIkEiOjI1NSwiUiI6MTc1LCJHIjowLCJCIjowfX0sIkFjdHVhbFNoYXBlc0JhY2tncm91bmQiOnsiJGlkIjoiNTM5IiwiQ29sb3IiOnsiJGlkIjoiNTQwIiwiQSI6MjU1LCJSIjoyMjIsIkciOjgwLCJCIjo1MH19LCJBY3R1YWxTaGFwZXNCb3JkZXJTdHlsZSI6eyIkaWQiOiI1NDEiLCJMaW5lQ29sb3IiOnsiJGlkIjoiNTQyIiwiJHR5cGUiOiJOTFJFLkNvbW1vbi5Eb20uU29saWRDb2xvckJydXNoLCBOTFJFLkNvbW1vbiIsIkNvbG9yIjp7IiRpZCI6IjU0MyIsIkEiOjE2MywiUiI6MjU1LCJHIjowLCJCIjowfX0sIkxpbmVXZWlnaHQiOjMuMCwiTGluZVR5cGUiOjAsIlBhcmVudFN0eWxlIjpudWxsfSwiQmFzZWxpbmVTaGFwZXNCYWNrZ3JvdW5kIjp7IiRpZCI6IjU0NCIsIkNvbG9yIjp7IiRpZCI6IjU0NSIsIkEiOjE4NCwiUiI6MjU1LCJHIjowLCJCIjowfX0sIlZhcmlhbmNlRm9yZWdyb3VuZCI6eyIkaWQiOiI1NDYiLCJDb2xvciI6eyIkaWQiOiI1NDciLCJBIjoyNTUsIlIiOjE3NSwiRyI6MCwiQiI6MH19LCJJc1Zpc2libGUiOnRydWV9LCJBZHZhbmNlVGFza1N0eWxlIjp7IiRpZCI6IjU0OCIsIlN0eWxlT3B0aW9ucyI6OCwiVGl0bGVGb3JlZ3JvdW5kIjp7IiRpZCI6IjU0OSIsIkNvbG9yIjp7IiRpZCI6IjU1MCIsIkEiOjI1NSwiUiI6MCwiRyI6MTEwLCJCIjowfX0sIkFjdHVhbFNoYXBlc0JhY2tncm91bmQiOnsiJGlkIjoiNTUxIiwiQ29sb3IiOnsiJGlkIjoiNTUyIiwiQSI6NjEsIlIiOjAsIkciOjEyOCwiQiI6MH19LCJBY3R1YWxTaGFwZXNCb3JkZXJTdHlsZSI6eyIkaWQiOiI1NTMiLCJMaW5lQ29sb3IiOnsiJGlkIjoiNTU0IiwiJHR5cGUiOiJOTFJFLkNvbW1vbi5Eb20uU29saWRDb2xvckJydXNoLCBOTFJFLkNvbW1vbiIsIkNvbG9yIjp7IiRpZCI6IjU1NSIsIkEiOjE2MywiUiI6MCwiRyI6MTI4LCJCIjowfX0sIkxpbmVXZWlnaHQiOjMuMCwiTGluZVR5cGUiOjAsIlBhcmVudFN0eWxlIjpudWxsfSwiQmFzZWxpbmVTaGFwZXNCYWNrZ3JvdW5kIjp7IiRpZCI6IjU1NiIsIkNvbG9yIjp7IiRpZCI6IjU1NyIsIkEiOjE4NCwiUiI6MCwiRyI6MTI4LCJCIjowfX0sIlZhcmlhbmNlRm9yZWdyb3VuZCI6eyIkaWQiOiI1NTgiLCJDb2xvciI6eyIkaWQiOiI1NTkiLCJBIjoyNTUsIlIiOjAsIkciOjExMCwiQiI6MH19LCJJc1Zpc2libGUiOnRydWV9LCJBZHZhbmNlTWlsZXN0b25lU3R5bGUiOnsiJGlkIjoiNTYwIiwiU3R5bGVPcHRpb25zIjoyLCJUaXRsZUZvcmVncm91bmQiOnsiJGlkIjoiNTYxIiwiQ29sb3IiOnsiJGlkIjoiNTYyIiwiQSI6MjU1LCJSIjowLCJHIjoxMTAsIkIiOjB9fSwiQWN0dWFsU2hhcGVzQmFja2dyb3VuZCI6eyIkaWQiOiI1NjMiLCJDb2xvciI6eyIkaWQiOiI1NjQiLCJBIjoyNTUsIlIiOjIwLCJHIjoxMDAsIkIiOjB9fSwiQWN0dWFsU2hhcGVzQm9yZGVyU3R5bGUiOnsiJGlkIjoiNTY1IiwiTGluZUNvbG9yIjp7IiRpZCI6IjU2NiIsIiR0eXBlIjoiTkxSRS5Db21tb24uRG9tLlNvbGlkQ29sb3JCcnVzaCwgTkxSRS5Db21tb24iLCJDb2xvciI6eyIkaWQiOiI1NjciLCJBIjoxNjMsIlIiOjAsIkciOjEyOCwiQiI6MH19LCJMaW5lV2VpZ2h0IjozLjAsIkxpbmVUeXBlIjowLCJQYXJlbnRTdHlsZSI6bnVsbH0sIkJhc2VsaW5lU2hhcGVzQmFja2dyb3VuZCI6eyIkaWQiOiI1NjgiLCJDb2xvciI6eyIkaWQiOiI1NjkiLCJBIjoxODQsIlIiOjAsIkciOjEyOCwiQiI6MH19LCJWYXJpYW5jZUZvcmVncm91bmQiOnsiJGlkIjoiNTcwIiwiQ29sb3IiOnsiJGlkIjoiNTcxIiwiQSI6MjU1LCJSIjowLCJHIjoxMTAsIkIiOjB9fSwiSXNWaXNpYmxlIjp0cnVlfX0sIlZhcmlhbmNlRGlzcGxheVNldHRpbmdzIjp7IiRpZCI6IjU3MiIsIlRhc2tWYXJpYW5jZURpc3BsYXlPcHRpb25zIjp7IiRpZCI6IjU3MyIsIlNob3dEZWxheVZhcmlhbmNlIjp0cnVlLCJTaG93QWR2YW5jZVZhcmlhbmNlIjp0cnVlLCJTaG93XzBfVmFyaWFuY2UiOnRydWV9LCJNaWxlc3RvbmVWYXJpYW5jZURpc3BsYXlPcHRpb25zIjp7IiRpZCI6IjU3NCIsIlNob3dEZWxheVZhcmlhbmNlIjp0cnVlLCJTaG93QWR2YW5jZVZhcmlhbmNlIjp0cnVlLCJTaG93XzBfVmFyaWFuY2UiOnRydWV9fX19LCJTY2FsZSI6bnVsbCwiU2NhbGVWMiI6eyIkaWQiOiI1NzUiLCJTdGFydERhdGUiOiIyMDE2LTEwLTAxVDAwOjAwOjAwWiIsIkVuZERhdGUiOiIyMDI3LTExLTMwVDIzOjU5OjAwIiwiQXV0b0RhdGVSYW5nZSI6dHJ1ZSwiV29ya2luZ0RheXMiOjEyNywiRmlzY2FsWWVhciI6eyIkaWQiOiI1NzYiLCJTdGFydE1vbnRoIjoxLCJVc2VTdGFydGluZ1llYXJGb3JOdW1iZXJpbmciOnRydWUsIlNob3dGaXNjYWxZZWFyTGFiZWwiOnRydWV9LCJUb2RheU1hcmtlclRleHQiOiJUb2RheSIsIkF1dG9TY2FsZVR5cGUiOnRydWUsIlRpbWViYW5kU2NhbGVzIjp7IiRpZCI6IjU3NyIsIlRvcFNjYWxlTGF5ZXIiOnsiJGlkIjoiNTc4IiwiRm9ybWF0IjoiTU1NIiwiVHlwZSI6MiwiR3JvdXBpbmdJbnRlcnZhbHMiOnsiJGlkIjoiNTc5IiwiSXNTZXQiOmZhbHNlLCJHcm91cGluZ1N0ZXBDb3VudCI6MX19LCJNaWRkbGVTY2FsZUxheWVyIjp7IiRpZCI6IjU4MCIsIkZvcm1hdCI6bnVsbCwiVHlwZSI6MCwiR3JvdXBpbmdJbnRlcnZhbHMiOnsiJGlkIjoiNTgxIiwiSXNTZXQiOmZhbHNlLCJHcm91cGluZ1N0ZXBDb3VudCI6MX19LCJCb3R0b21TY2FsZUxheWVyIjp7IiRpZCI6IjU4MiIsIkZvcm1hdCI6bnVsbCwiVHlwZSI6MCwiR3JvdXBpbmdJbnRlcnZhbHMiOnsiJGlkIjoiNTgzIiwiSXNTZXQiOmZhbHNlLCJHcm91cGluZ1N0ZXBDb3VudCI6MX19fX0sIk1pbGVzdG9uZXMiOlt7IiRpZCI6IjU4NCIsIkRhdGUiOiIyMDI1LTEwLTE0VDIzOjU5OjAwIiwiU3R5bGUiOnsiJGlkIjoiNTg1IiwiU2hhcGUiOjIsIkNvbm5lY3Rvck1hcmdpbiI6eyIkaWQiOiI1ODYiLCJUb3AiOjAuMCwiTGVmdCI6Mi4wLCJSaWdodCI6Mi4wLCJCb3R0b20iOjAuMH0sIkNvbm5lY3RvclN0eWxlIjp7IiRpZCI6IjU4NyIsIkxpbmVDb2xvciI6eyIkaWQiOiI1ODgiLCIkdHlwZSI6Ik5MUkUuQ29tbW9uLkRvbS5Tb2xpZENvbG9yQnJ1c2gsIE5MUkUuQ29tbW9uIiwiQ29sb3IiOnsiJGlkIjoiNTg5IiwiQSI6MTI3LCJSIjo3OSwiRyI6MTI5LCJCIjoxODl9fSwiTGluZVdlaWdodCI6MS4wLCJMaW5lVHlwZSI6MCwiUGFyZW50U3R5bGUiOm51bGx9LCJJc0JlbG93VGltZWJhbmQiOmZhbHNlLCJQb3NpdGlvbk9uVGFzayI6MCwiSGlkZURhdGUiOmZhbHNlLCJTaGFwZVNpemUiOjAsIlNwYWNpbmciOjAuMCwiUGFkZGluZyI6eyIkaWQiOiI1OTAiLCJUb3AiOjUuMCwiTGVmdCI6My4wLCJSaWdodCI6MC4wLCJCb3R0b20iOjIuMH0sIlNoYXBlU3R5bGUiOnsiJGlkIjoiNTkxIiwiTWFyZ2luIjp7IiRpZCI6IjU5MiIsIlRvcCI6MC4wLCJMZWZ0IjowLjAsIlJpZ2h0IjowLjAsIkJvdHRvbSI6MC4wfSwiUGFkZGluZyI6eyIkaWQiOiI1OTMiLCJUb3AiOjAuMCwiTGVmdCI6MC4wLCJSaWdodCI6MC4wLCJCb3R0b20iOjAuMH0sIkJhY2tncm91bmQiOnsiJGlkIjoiNTk0IiwiQ29sb3IiOnsiJGlkIjoiNTk1IiwiQSI6MjU1LCJSIjoyMjgsIkciOjAsIkIiOjg5fX0sIklzVmlzaWJsZSI6dHJ1ZSwiV2lkdGgiOjguMCwiSGVpZ2h0Ijo4LjAsIkJvcmRlclN0eWxlIjp7IiRpZCI6IjU5NiIsIkxpbmVDb2xvciI6eyIkaWQiOiI1OTciLCIkdHlwZSI6Ik5MUkUuQ29tbW9uLkRvbS5Tb2xpZENvbG9yQnJ1c2gsIE5MUkUuQ29tbW9uIiwiQ29sb3IiOnsiJGlkIjoiNTk4IiwiQSI6MjU1LCJSIjoyMzQsIkciOjIyLCJCIjozMH19LCJMaW5lV2VpZ2h0IjowLjAsIkxpbmVUeXBlIjowLCJQYXJlbnRTdHlsZSI6bnVsbH0sIlBhcmVudFN0eWxlIjpudWxsfSwiVGl0bGVTdHlsZSI6eyIkaWQiOiI1OTkiLCJGb250U2V0dGluZ3MiOnsiJGlkIjoiNjAwIiwiRm9udFNpemUiOjEwLCJGb250TmFtZSI6IkNhbGlicmkiLCJJc0JvbGQiOnRydWUsIklzSXRhbGljIjpmYWxzZSwiSXNVbmRlcmxpbmVkIjpmYWxzZSwiUGFyZW50U3R5bGUiOm51bGx9LCJBdXRvU2l6ZSI6MCwiRm9yZWdyb3VuZCI6eyIkaWQiOiI2MDEiLCJDb2xvciI6eyIkaWQiOiI2M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AzIiwiVG9wIjowLjAsIkxlZnQiOjAuMCwiUmlnaHQiOjAuMCwiQm90dG9tIjowLjB9LCJQYWRkaW5nIjp7IiRpZCI6IjYwNCIsIlRvcCI6MC4wLCJMZWZ0IjowLjAsIlJpZ2h0IjowLjAsIkJvdHRvbSI6MC4wfSwiQmFja2dyb3VuZCI6eyIkaWQiOiI2MDUiLCJDb2xvciI6eyIkaWQiOiI2MDYiLCJBIjowLCJSIjoyNTUsIkciOjI1NSwiQiI6MjU1fX0sIklzVmlzaWJsZSI6dHJ1ZSwiV2lkdGgiOjAuMCwiSGVpZ2h0IjowLjAsIkJvcmRlclN0eWxlIjp7IiRpZCI6IjYwNyIsIkxpbmVDb2xvciI6bnVsbCwiTGluZVdlaWdodCI6MC4wLCJMaW5lVHlwZSI6MCwiUGFyZW50U3R5bGUiOm51bGx9LCJQYXJlbnRTdHlsZSI6bnVsbH0sIkRhdGVTdHlsZSI6eyIkaWQiOiI2MDgiLCJGb250U2V0dGluZ3MiOnsiJGlkIjoiNjA5IiwiRm9udFNpemUiOjksIkZvbnROYW1lIjoiQ2FsaWJyaSIsIklzQm9sZCI6ZmFsc2UsIklzSXRhbGljIjpmYWxzZSwiSXNVbmRlcmxpbmVkIjpmYWxzZSwiUGFyZW50U3R5bGUiOm51bGx9LCJBdXRvU2l6ZSI6MCwiRm9yZWdyb3VuZCI6eyIkaWQiOiI2MTAiLCJDb2xvciI6eyIkaWQiOiI2MT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EyIiwiVG9wIjowLjAsIkxlZnQiOjAuMCwiUmlnaHQiOjAuMCwiQm90dG9tIjowLjB9LCJQYWRkaW5nIjp7IiRpZCI6IjYxMyIsIlRvcCI6MC4wLCJMZWZ0IjowLjAsIlJpZ2h0IjowLjAsIkJvdHRvbSI6MC4wfSwiQmFja2dyb3VuZCI6eyIkaWQiOiI2MTQiLCJDb2xvciI6eyIkaWQiOiI2MTUiLCJBIjowLCJSIjoyNTUsIkciOjI1NSwiQiI6MjU1fX0sIklzVmlzaWJsZSI6dHJ1ZSwiV2lkdGgiOjAuMCwiSGVpZ2h0IjowLjAsIkJvcmRlclN0eWxlIjp7IiRpZCI6IjYxNiIsIkxpbmVDb2xvciI6bnVsbCwiTGluZVdlaWdodCI6MC4wLCJMaW5lVHlwZSI6MCwiUGFyZW50U3R5bGUiOm51bGx9LCJQYXJlbnRTdHlsZSI6bnVsbH0sIkRhdGVGb3JtYXQiOnsiJGlkIjoiNj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OCIsIkZvcm1hdCI6MCwiSXNWaXNpYmxlIjpmYWxzZSwiTGFzdEtub3duVmlzaWJpbGl0eVN0YXRlIjpmYWxzZX0sIklzVmlzaWJsZSI6dHJ1ZSwiVmFyaWFuY2VTdHlsZSI6eyIkaWQiOiI2MTkiLCJUZXh0U3R5bGUiOnsiJGlkIjoiNjIwIiwiRm9udFNldHRpbmdzIjp7IiRpZCI6IjYyMSIsIkZvbnRTaXplIjoxMSwiRm9udE5hbWUiOiJDYWxpYnJpIiwiSXNCb2xkIjpmYWxzZSwiSXNJdGFsaWMiOmZhbHNlLCJJc1VuZGVybGluZWQiOmZhbHNlLCJQYXJlbnRTdHlsZSI6bnVsbH0sIkF1dG9TaXplIjowLCJGb3JlZ3JvdW5kIjp7IiRpZCI6IjYyMiIsIkNvbG9yIjp7IiRpZCI6IjYy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jQiLCJUb3AiOjAuMCwiTGVmdCI6MC4wLCJSaWdodCI6MC4wLCJCb3R0b20iOjAuMH0sIlBhZGRpbmciOnsiJGlkIjoiNjI1IiwiVG9wIjowLjAsIkxlZnQiOjAuMCwiUmlnaHQiOjAuMCwiQm90dG9tIjowLjB9LCJCYWNrZ3JvdW5kIjp7IiRpZCI6IjYyNiIsIkNvbG9yIjp7IiRpZCI6IjYyNyIsIkEiOjAsIlIiOjAsIkciOjAsIkIiOjB9fSwiSXNWaXNpYmxlIjpmYWxzZSwiV2lkdGgiOjAuMCwiSGVpZ2h0IjowLjAsIkJvcmRlclN0eWxlIjp7IiRpZCI6IjYyOCIsIkxpbmVDb2xvciI6bnVsbCwiTGluZVdlaWdodCI6MC4wLCJMaW5lVHlwZSI6MCwiUGFyZW50U3R5bGUiOm51bGx9LCJQYXJlbnRTdHlsZSI6bnVsbH0sIlBhcmVudFN0eWxlIjpudWxsfSwiUGFyZW50U3R5bGUiOm51bGx9LCJJbmRleCI6MCwiUGVyY2VudGFnZUNvbXBsZXRlIjpudWxsLCJQb3NpdGlvbiI6eyJSYXRpbyI6MC4wLCJJc0N1c3RvbSI6ZmFsc2V9LCJEYXRlRm9ybWF0Ijp7IiRyZWYiOiI2MTcifSwiV2Vla051bWJlcmluZyI6eyIkaWQiOiI2MjkiLCJGb3JtYXQiOjAsIklzVmlzaWJsZSI6ZmFsc2UsIkxhc3RLbm93blZpc2liaWxpdHlTdGF0ZSI6ZmFsc2V9LCJCYXNlbGluZURhdGEiOnsiJGlkIjoiNjMwIiwiRGF0ZSI6IjIwMjUtMTAtMTRUMjM6NTk6MDAifSwiUmVsYXRlZFRhc2tJZCI6IjAwMDAwMDAwLTAwMDAtMDAwMC0wMDAwLTAwMDAwMDAwMDAwMCIsIklkIjoiMGM1ODA0NWMtNTRjNS00NzVkLThhMDItOTQwOGY4ZGI5YmEzIiwiSW1wb3J0SWQiOm51bGwsIlRpdGxlIjoiRVNSLUxBLTMgS2ljay1vZmYiLCJOb3RlIjpudWxsLCJIeXBlcmxpbmsiOnsiJGlkIjoiNjMxIiwiQWRkcmVzcyI6IiIsIlN1YkFkZHJlc3MiOiIifSwiSXNDaGFuZ2VkIjpmYWxzZSwiSXNOZXciOmZhbHNlfSx7IiRpZCI6IjYzMiIsIkRhdGUiOiIyMDI1LTEwLTIzVDIzOjU5OjAwIiwiU3R5bGUiOnsiJGlkIjoiNjMzIiwiU2hhcGUiOjIsIkNvbm5lY3Rvck1hcmdpbiI6eyIkaWQiOiI2MzQiLCJUb3AiOjAuMCwiTGVmdCI6Mi4wLCJSaWdodCI6Mi4wLCJCb3R0b20iOjAuMH0sIkNvbm5lY3RvclN0eWxlIjp7IiRpZCI6IjYzNSIsIkxpbmVDb2xvciI6eyIkaWQiOiI2MzYiLCIkdHlwZSI6Ik5MUkUuQ29tbW9uLkRvbS5Tb2xpZENvbG9yQnJ1c2gsIE5MUkUuQ29tbW9uIiwiQ29sb3IiOnsiJGlkIjoiNjM3IiwiQSI6MTI3LCJSIjo3OSwiRyI6MTI5LCJCIjoxODl9fSwiTGluZVdlaWdodCI6MS4wLCJMaW5lVHlwZSI6MCwiUGFyZW50U3R5bGUiOm51bGx9LCJJc0JlbG93VGltZWJhbmQiOmZhbHNlLCJQb3NpdGlvbk9uVGFzayI6MCwiSGlkZURhdGUiOmZhbHNlLCJTaGFwZVNpemUiOjAsIlNwYWNpbmciOjAuMCwiUGFkZGluZyI6eyIkaWQiOiI2MzgiLCJUb3AiOjUuMCwiTGVmdCI6My4wLCJSaWdodCI6MC4wLCJCb3R0b20iOjIuMH0sIlNoYXBlU3R5bGUiOnsiJGlkIjoiNjM5IiwiTWFyZ2luIjp7IiRpZCI6IjY0MCIsIlRvcCI6MC4wLCJMZWZ0IjowLjAsIlJpZ2h0IjowLjAsIkJvdHRvbSI6MC4wfSwiUGFkZGluZyI6eyIkaWQiOiI2NDEiLCJUb3AiOjAuMCwiTGVmdCI6MC4wLCJSaWdodCI6MC4wLCJCb3R0b20iOjAuMH0sIkJhY2tncm91bmQiOnsiJGlkIjoiNjQyIiwiQ29sb3IiOnsiJGlkIjoiNjQzIiwiQSI6MjU1LCJSIjoxMTIsIkciOjE3MywiQiI6NzF9fSwiSXNWaXNpYmxlIjp0cnVlLCJXaWR0aCI6OC4wLCJIZWlnaHQiOjguMCwiQm9yZGVyU3R5bGUiOnsiJGlkIjoiNjQ0IiwiTGluZUNvbG9yIjp7IiRpZCI6IjY0NSIsIiR0eXBlIjoiTkxSRS5Db21tb24uRG9tLlNvbGlkQ29sb3JCcnVzaCwgTkxSRS5Db21tb24iLCJDb2xvciI6eyIkaWQiOiI2NDYiLCJBIjoyNTUsIlIiOjI1NSwiRyI6MCwiQiI6MH19LCJMaW5lV2VpZ2h0IjowLjAsIkxpbmVUeXBlIjowLCJQYXJlbnRTdHlsZSI6bnVsbH0sIlBhcmVudFN0eWxlIjpudWxsfSwiVGl0bGVTdHlsZSI6eyIkaWQiOiI2NDciLCJGb250U2V0dGluZ3MiOnsiJGlkIjoiNjQ4IiwiRm9udFNpemUiOjEwLCJGb250TmFtZSI6IkNhbGlicmkiLCJJc0JvbGQiOnRydWUsIklzSXRhbGljIjpmYWxzZSwiSXNVbmRlcmxpbmVkIjpmYWxzZSwiUGFyZW50U3R5bGUiOm51bGx9LCJBdXRvU2l6ZSI6MCwiRm9yZWdyb3VuZCI6eyIkaWQiOiI2NDkiLCJDb2xvciI6eyIkaWQiOiI2N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UxIiwiVG9wIjowLjAsIkxlZnQiOjAuMCwiUmlnaHQiOjAuMCwiQm90dG9tIjowLjB9LCJQYWRkaW5nIjp7IiRpZCI6IjY1MiIsIlRvcCI6MC4wLCJMZWZ0IjowLjAsIlJpZ2h0IjowLjAsIkJvdHRvbSI6MC4wfSwiQmFja2dyb3VuZCI6eyIkaWQiOiI2NTMiLCJDb2xvciI6eyIkaWQiOiI2NTQiLCJBIjowLCJSIjoyNTUsIkciOjI1NSwiQiI6MjU1fX0sIklzVmlzaWJsZSI6dHJ1ZSwiV2lkdGgiOjAuMCwiSGVpZ2h0IjowLjAsIkJvcmRlclN0eWxlIjp7IiRpZCI6IjY1NSIsIkxpbmVDb2xvciI6bnVsbCwiTGluZVdlaWdodCI6MC4wLCJMaW5lVHlwZSI6MCwiUGFyZW50U3R5bGUiOm51bGx9LCJQYXJlbnRTdHlsZSI6bnVsbH0sIkRhdGVTdHlsZSI6eyIkaWQiOiI2NTYiLCJGb250U2V0dGluZ3MiOnsiJGlkIjoiNjU3IiwiRm9udFNpemUiOjksIkZvbnROYW1lIjoiQ2FsaWJyaSIsIklzQm9sZCI6ZmFsc2UsIklzSXRhbGljIjpmYWxzZSwiSXNVbmRlcmxpbmVkIjpmYWxzZSwiUGFyZW50U3R5bGUiOm51bGx9LCJBdXRvU2l6ZSI6MCwiRm9yZWdyb3VuZCI6eyIkaWQiOiI2NTgiLCJDb2xvciI6eyIkaWQiOiI2NT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YwIiwiVG9wIjowLjAsIkxlZnQiOjAuMCwiUmlnaHQiOjAuMCwiQm90dG9tIjowLjB9LCJQYWRkaW5nIjp7IiRpZCI6IjY2MSIsIlRvcCI6MC4wLCJMZWZ0IjowLjAsIlJpZ2h0IjowLjAsIkJvdHRvbSI6MC4wfSwiQmFja2dyb3VuZCI6eyIkaWQiOiI2NjIiLCJDb2xvciI6eyIkaWQiOiI2NjMiLCJBIjowLCJSIjoyNTUsIkciOjI1NSwiQiI6MjU1fX0sIklzVmlzaWJsZSI6dHJ1ZSwiV2lkdGgiOjAuMCwiSGVpZ2h0IjowLjAsIkJvcmRlclN0eWxlIjp7IiRpZCI6IjY2NCIsIkxpbmVDb2xvciI6bnVsbCwiTGluZVdlaWdodCI6MC4wLCJMaW5lVHlwZSI6MCwiUGFyZW50U3R5bGUiOm51bGx9LCJQYXJlbnRTdHlsZSI6bnVsbH0sIkRhdGVGb3JtYXQiOnsiJGlkIjoiNj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NiIsIkZvcm1hdCI6MCwiSXNWaXNpYmxlIjpmYWxzZSwiTGFzdEtub3duVmlzaWJpbGl0eVN0YXRlIjpmYWxzZX0sIklzVmlzaWJsZSI6dHJ1ZSwiVmFyaWFuY2VTdHlsZSI6eyIkaWQiOiI2NjciLCJUZXh0U3R5bGUiOnsiJGlkIjoiNjY4IiwiRm9udFNldHRpbmdzIjp7IiRpZCI6IjY2OSIsIkZvbnRTaXplIjoxMSwiRm9udE5hbWUiOiJDYWxpYnJpIiwiSXNCb2xkIjpmYWxzZSwiSXNJdGFsaWMiOmZhbHNlLCJJc1VuZGVybGluZWQiOmZhbHNlLCJQYXJlbnRTdHlsZSI6bnVsbH0sIkF1dG9TaXplIjowLCJGb3JlZ3JvdW5kIjp7IiRpZCI6IjY3MCIsIkNvbG9yIjp7IiRpZCI6IjY3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pZCI6IjY3NSIsIkEiOjAsIlIiOjAsIkciOjAsIkIiOjB9fSwiSXNWaXNpYmxlIjpmYWxzZSwiV2lkdGgiOjAuMCwiSGVpZ2h0IjowLjAsIkJvcmRlclN0eWxlIjp7IiRpZCI6IjY3NiIsIkxpbmVDb2xvciI6bnVsbCwiTGluZVdlaWdodCI6MC4wLCJMaW5lVHlwZSI6MCwiUGFyZW50U3R5bGUiOm51bGx9LCJQYXJlbnRTdHlsZSI6bnVsbH0sIlBhcmVudFN0eWxlIjpudWxsfSwiUGFyZW50U3R5bGUiOm51bGx9LCJJbmRleCI6MSwiUGVyY2VudGFnZUNvbXBsZXRlIjpudWxsLCJQb3NpdGlvbiI6eyJSYXRpbyI6MC4xMzk2MDQ5OTIzMzY2OTcwNCwiSXNDdXN0b20iOmZhbHNlfSwiRGF0ZUZvcm1hdCI6eyIkcmVmIjoiNjY1In0sIldlZWtOdW1iZXJpbmciOnsiJGlkIjoiNjc3IiwiRm9ybWF0IjowLCJJc1Zpc2libGUiOmZhbHNlLCJMYXN0S25vd25WaXNpYmlsaXR5U3RhdGUiOmZhbHNlfSwiQmFzZWxpbmVEYXRhIjp7IiRpZCI6IjY3OCIsIkRhdGUiOiIyMDI1LTEwLTIzVDIzOjU5OjAwIn0sIlJlbGF0ZWRUYXNrSWQiOiIwMDAwMDAwMC0wMDAwLTAwMDAtMDAwMC0wMDAwMDAwMDAwMDAiLCJJZCI6IjJlMGViY2IwLTI3ZDQtNGUxZS04ZDgwLTk3MDNlMjE1ZDhjYiIsIkltcG9ydElkIjpudWxsLCJUaXRsZSI6IkVTUi1MQS00IEtpY2stb2ZmIiwiTm90ZSI6bnVsbCwiSHlwZXJsaW5rIjp7IiRpZCI6IjY3OSIsIkFkZHJlc3MiOiIiLCJTdWJBZGRyZXNzIjoiIn0sIklzQ2hhbmdlZCI6ZmFsc2UsIklzTmV3IjpmYWxzZX0seyIkaWQiOiI2ODAiLCJEYXRlIjoiMjAyNS0xMS0wN1QyMzo1OTowMCIsIlN0eWxlIjp7IiRpZCI6IjY4MSIsIlNoYXBlIjoyLCJDb25uZWN0b3JNYXJnaW4iOnsiJGlkIjoiNjgyIiwiVG9wIjowLjAsIkxlZnQiOjIuMCwiUmlnaHQiOjIuMCwiQm90dG9tIjowLjB9LCJDb25uZWN0b3JTdHlsZSI6eyIkaWQiOiI2ODMiLCJMaW5lQ29sb3IiOnsiJGlkIjoiNjg0IiwiJHR5cGUiOiJOTFJFLkNvbW1vbi5Eb20uU29saWRDb2xvckJydXNoLCBOTFJFLkNvbW1vbiIsIkNvbG9yIjp7IiRpZCI6IjY4NSIsIkEiOjEyNywiUiI6NzksIkciOjEyOSwiQiI6MTg5fX0sIkxpbmVXZWlnaHQiOjEuMCwiTGluZVR5cGUiOjAsIlBhcmVudFN0eWxlIjpudWxsfSwiSXNCZWxvd1RpbWViYW5kIjpmYWxzZSwiUG9zaXRpb25PblRhc2siOjAsIkhpZGVEYXRlIjpmYWxzZSwiU2hhcGVTaXplIjowLCJTcGFjaW5nIjowLjAsIlBhZGRpbmciOnsiJGlkIjoiNjg2IiwiVG9wIjo1LjAsIkxlZnQiOjMuMCwiUmlnaHQiOjAuMCwiQm90dG9tIjoyLjB9LCJTaGFwZVN0eWxlIjp7IiRpZCI6IjY4NyIsIk1hcmdpbiI6eyIkaWQiOiI2ODgiLCJUb3AiOjAuMCwiTGVmdCI6MC4wLCJSaWdodCI6MC4wLCJCb3R0b20iOjAuMH0sIlBhZGRpbmciOnsiJGlkIjoiNjg5IiwiVG9wIjowLjAsIkxlZnQiOjAuMCwiUmlnaHQiOjAuMCwiQm90dG9tIjowLjB9LCJCYWNrZ3JvdW5kIjp7IiRpZCI6IjY5MCIsIkNvbG9yIjp7IiRpZCI6IjY5MSIsIkEiOjI1NSwiUiI6MjI4LCJHIjowLCJCIjo4OX19LCJJc1Zpc2libGUiOnRydWUsIldpZHRoIjo4LjAsIkhlaWdodCI6OC4wLCJCb3JkZXJTdHlsZSI6eyIkaWQiOiI2OTIiLCJMaW5lQ29sb3IiOnsiJGlkIjoiNjkzIiwiJHR5cGUiOiJOTFJFLkNvbW1vbi5Eb20uU29saWRDb2xvckJydXNoLCBOTFJFLkNvbW1vbiIsIkNvbG9yIjp7IiRpZCI6IjY5NCIsIkEiOjI1NSwiUiI6MjM0LCJHIjoyMiwiQiI6MzB9fSwiTGluZVdlaWdodCI6MC4wLCJMaW5lVHlwZSI6MCwiUGFyZW50U3R5bGUiOm51bGx9LCJQYXJlbnRTdHlsZSI6bnVsbH0sIlRpdGxlU3R5bGUiOnsiJGlkIjoiNjk1IiwiRm9udFNldHRpbmdzIjp7IiRpZCI6IjY5NiIsIkZvbnRTaXplIjoxMCwiRm9udE5hbWUiOiJDYWxpYnJpIiwiSXNCb2xkIjp0cnVlLCJJc0l0YWxpYyI6ZmFsc2UsIklzVW5kZXJsaW5lZCI6ZmFsc2UsIlBhcmVudFN0eWxlIjpudWxsfSwiQXV0b1NpemUiOjAsIkZvcmVncm91bmQiOnsiJGlkIjoiNjk3IiwiQ29sb3IiOnsiJGlkIjoiNjk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5OSIsIlRvcCI6MC4wLCJMZWZ0IjowLjAsIlJpZ2h0IjowLjAsIkJvdHRvbSI6MC4wfSwiUGFkZGluZyI6eyIkaWQiOiI3MDAiLCJUb3AiOjAuMCwiTGVmdCI6MC4wLCJSaWdodCI6MC4wLCJCb3R0b20iOjAuMH0sIkJhY2tncm91bmQiOnsiJGlkIjoiNzAxIiwiQ29sb3IiOnsiJGlkIjoiNzAyIiwiQSI6MCwiUiI6MjU1LCJHIjoyNTUsIkIiOjI1NX19LCJJc1Zpc2libGUiOnRydWUsIldpZHRoIjowLjAsIkhlaWdodCI6MC4wLCJCb3JkZXJTdHlsZSI6eyIkaWQiOiI3MDMiLCJMaW5lQ29sb3IiOm51bGwsIkxpbmVXZWlnaHQiOjAuMCwiTGluZVR5cGUiOjAsIlBhcmVudFN0eWxlIjpudWxsfSwiUGFyZW50U3R5bGUiOm51bGx9LCJEYXRlU3R5bGUiOnsiJGlkIjoiNzA0IiwiRm9udFNldHRpbmdzIjp7IiRpZCI6IjcwNSIsIkZvbnRTaXplIjo5LCJGb250TmFtZSI6IkNhbGlicmkiLCJJc0JvbGQiOmZhbHNlLCJJc0l0YWxpYyI6ZmFsc2UsIklzVW5kZXJsaW5lZCI6ZmFsc2UsIlBhcmVudFN0eWxlIjpudWxsfSwiQXV0b1NpemUiOjAsIkZvcmVncm91bmQiOnsiJGlkIjoiNzA2IiwiQ29sb3IiOnsiJGlkIjoiNzA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wOCIsIlRvcCI6MC4wLCJMZWZ0IjowLjAsIlJpZ2h0IjowLjAsIkJvdHRvbSI6MC4wfSwiUGFkZGluZyI6eyIkaWQiOiI3MDkiLCJUb3AiOjAuMCwiTGVmdCI6MC4wLCJSaWdodCI6MC4wLCJCb3R0b20iOjAuMH0sIkJhY2tncm91bmQiOnsiJGlkIjoiNzEwIiwiQ29sb3IiOnsiJGlkIjoiNzExIiwiQSI6MCwiUiI6MjU1LCJHIjoyNTUsIkIiOjI1NX19LCJJc1Zpc2libGUiOnRydWUsIldpZHRoIjowLjAsIkhlaWdodCI6MC4wLCJCb3JkZXJTdHlsZSI6eyIkaWQiOiI3MTIiLCJMaW5lQ29sb3IiOm51bGwsIkxpbmVXZWlnaHQiOjAuMCwiTGluZVR5cGUiOjAsIlBhcmVudFN0eWxlIjpudWxsfSwiUGFyZW50U3R5bGUiOm51bGx9LCJEYXRlRm9ybWF0Ijp7IiRpZCI6Ijc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QiLCJGb3JtYXQiOjAsIklzVmlzaWJsZSI6ZmFsc2UsIkxhc3RLbm93blZpc2liaWxpdHlTdGF0ZSI6ZmFsc2V9LCJJc1Zpc2libGUiOnRydWUsIlZhcmlhbmNlU3R5bGUiOnsiJGlkIjoiNzE1IiwiVGV4dFN0eWxlIjp7IiRpZCI6IjcxNiIsIkZvbnRTZXR0aW5ncyI6eyIkaWQiOiI3MTciLCJGb250U2l6ZSI6MTEsIkZvbnROYW1lIjoiQ2FsaWJyaSIsIklzQm9sZCI6ZmFsc2UsIklzSXRhbGljIjpmYWxzZSwiSXNVbmRlcmxpbmVkIjpmYWxzZSwiUGFyZW50U3R5bGUiOm51bGx9LCJBdXRvU2l6ZSI6MCwiRm9yZWdyb3VuZCI6eyIkaWQiOiI3MTgiLCJDb2xvciI6eyIkaWQiOiI3M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IwIiwiVG9wIjowLjAsIkxlZnQiOjAuMCwiUmlnaHQiOjAuMCwiQm90dG9tIjowLjB9LCJQYWRkaW5nIjp7IiRpZCI6IjcyMSIsIlRvcCI6MC4wLCJMZWZ0IjowLjAsIlJpZ2h0IjowLjAsIkJvdHRvbSI6MC4wfSwiQmFja2dyb3VuZCI6eyIkaWQiOiI3MjIiLCJDb2xvciI6eyIkaWQiOiI3MjMiLCJBIjowLCJSIjowLCJHIjowLCJCIjowfX0sIklzVmlzaWJsZSI6ZmFsc2UsIldpZHRoIjowLjAsIkhlaWdodCI6MC4wLCJCb3JkZXJTdHlsZSI6eyIkaWQiOiI3MjQiLCJMaW5lQ29sb3IiOm51bGwsIkxpbmVXZWlnaHQiOjAuMCwiTGluZVR5cGUiOjAsIlBhcmVudFN0eWxlIjpudWxsfSwiUGFyZW50U3R5bGUiOm51bGx9LCJQYXJlbnRTdHlsZSI6bnVsbH0sIlBhcmVudFN0eWxlIjpudWxsfSwiSW5kZXgiOjIsIlBlcmNlbnRhZ2VDb21wbGV0ZSI6bnVsbCwiUG9zaXRpb24iOnsiUmF0aW8iOjAuMCwiSXNDdXN0b20iOmZhbHNlfSwiRGF0ZUZvcm1hdCI6eyIkcmVmIjoiNzEzIn0sIldlZWtOdW1iZXJpbmciOnsiJGlkIjoiNzI1IiwiRm9ybWF0IjowLCJJc1Zpc2libGUiOmZhbHNlLCJMYXN0S25vd25WaXNpYmlsaXR5U3RhdGUiOmZhbHNlfSwiQmFzZWxpbmVEYXRhIjp7IiRpZCI6IjcyNiIsIkRhdGUiOiIyMDI1LTExLTA3VDIzOjU5OjAwIn0sIlJlbGF0ZWRUYXNrSWQiOiIwMDAwMDAwMC0wMDAwLTAwMDAtMDAwMC0wMDAwMDAwMDAwMDAiLCJJZCI6Ijg1ZDZlMjM4LTExMzItNDJkMS1hMTJlLTJhZTEzM2FmOGUwYyIsIkltcG9ydElkIjpudWxsLCJUaXRsZSI6IkVTUi1MQS0yIENvbXBsZXRpb24iLCJOb3RlIjpudWxsLCJIeXBlcmxpbmsiOnsiJGlkIjoiNzI3IiwiQWRkcmVzcyI6IiIsIlN1YkFkZHJlc3MiOiIifSwiSXNDaGFuZ2VkIjpmYWxzZSwiSXNOZXciOmZhbHNlfSx7IiRpZCI6IjcyOCIsIkRhdGUiOiIyMDI1LTEyLTE2VDIzOjU5OjAwIiwiU3R5bGUiOnsiJGlkIjoiNzI5IiwiU2hhcGUiOjIsIkNvbm5lY3Rvck1hcmdpbiI6eyIkaWQiOiI3MzAiLCJUb3AiOjAuMCwiTGVmdCI6Mi4wLCJSaWdodCI6Mi4wLCJCb3R0b20iOjAuMH0sIkNvbm5lY3RvclN0eWxlIjp7IiRpZCI6IjczMSIsIkxpbmVDb2xvciI6eyIkaWQiOiI3MzIiLCIkdHlwZSI6Ik5MUkUuQ29tbW9uLkRvbS5Tb2xpZENvbG9yQnJ1c2gsIE5MUkUuQ29tbW9uIiwiQ29sb3IiOnsiJGlkIjoiNzMzIiwiQSI6MTI3LCJSIjo3OSwiRyI6MTI5LCJCIjoxODl9fSwiTGluZVdlaWdodCI6MS4wLCJMaW5lVHlwZSI6MCwiUGFyZW50U3R5bGUiOm51bGx9LCJJc0JlbG93VGltZWJhbmQiOmZhbHNlLCJQb3NpdGlvbk9uVGFzayI6MCwiSGlkZURhdGUiOmZhbHNlLCJTaGFwZVNpemUiOjAsIlNwYWNpbmciOjAuMCwiUGFkZGluZyI6eyIkaWQiOiI3MzQiLCJUb3AiOjUuMCwiTGVmdCI6My4wLCJSaWdodCI6MC4wLCJCb3R0b20iOjIuMH0sIlNoYXBlU3R5bGUiOnsiJGlkIjoiNzM1IiwiTWFyZ2luIjp7IiRpZCI6IjczNiIsIlRvcCI6MC4wLCJMZWZ0IjowLjAsIlJpZ2h0IjowLjAsIkJvdHRvbSI6MC4wfSwiUGFkZGluZyI6eyIkaWQiOiI3MzciLCJUb3AiOjAuMCwiTGVmdCI6MC4wLCJSaWdodCI6MC4wLCJCb3R0b20iOjAuMH0sIkJhY2tncm91bmQiOnsiJGlkIjoiNzM4IiwiQ29sb3IiOnsiJGlkIjoiNzM5IiwiQSI6MjU1LCJSIjo0NywiRyI6NTQsIkIiOjE1M319LCJJc1Zpc2libGUiOnRydWUsIldpZHRoIjo4LjAsIkhlaWdodCI6OC4wLCJCb3JkZXJTdHlsZSI6eyIkaWQiOiI3NDAiLCJMaW5lQ29sb3IiOnsiJGlkIjoiNzQxIiwiJHR5cGUiOiJOTFJFLkNvbW1vbi5Eb20uU29saWRDb2xvckJydXNoLCBOTFJFLkNvbW1vbiIsIkNvbG9yIjp7IiRpZCI6Ijc0MiIsIkEiOjI1NSwiUiI6MjM0LCJHIjoyMiwiQiI6MzB9fSwiTGluZVdlaWdodCI6MC4wLCJMaW5lVHlwZSI6MCwiUGFyZW50U3R5bGUiOm51bGx9LCJQYXJlbnRTdHlsZSI6bnVsbH0sIlRpdGxlU3R5bGUiOnsiJGlkIjoiNzQzIiwiRm9udFNldHRpbmdzIjp7IiRpZCI6Ijc0NCIsIkZvbnRTaXplIjoxMCwiRm9udE5hbWUiOiJDYWxpYnJpIiwiSXNCb2xkIjp0cnVlLCJJc0l0YWxpYyI6ZmFsc2UsIklzVW5kZXJsaW5lZCI6ZmFsc2UsIlBhcmVudFN0eWxlIjpudWxsfSwiQXV0b1NpemUiOjAsIkZvcmVncm91bmQiOnsiJGlkIjoiNzQ1IiwiQ29sb3IiOnsiJGlkIjoiNzQ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0NyIsIlRvcCI6MC4wLCJMZWZ0IjowLjAsIlJpZ2h0IjowLjAsIkJvdHRvbSI6MC4wfSwiUGFkZGluZyI6eyIkaWQiOiI3NDgiLCJUb3AiOjAuMCwiTGVmdCI6MC4wLCJSaWdodCI6MC4wLCJCb3R0b20iOjAuMH0sIkJhY2tncm91bmQiOnsiJGlkIjoiNzQ5IiwiQ29sb3IiOnsiJGlkIjoiNzUwIiwiQSI6MCwiUiI6MjU1LCJHIjoyNTUsIkIiOjI1NX19LCJJc1Zpc2libGUiOnRydWUsIldpZHRoIjowLjAsIkhlaWdodCI6MC4wLCJCb3JkZXJTdHlsZSI6eyIkaWQiOiI3NTEiLCJMaW5lQ29sb3IiOm51bGwsIkxpbmVXZWlnaHQiOjAuMCwiTGluZVR5cGUiOjAsIlBhcmVudFN0eWxlIjpudWxsfSwiUGFyZW50U3R5bGUiOm51bGx9LCJEYXRlU3R5bGUiOnsiJGlkIjoiNzUyIiwiRm9udFNldHRpbmdzIjp7IiRpZCI6Ijc1MyIsIkZvbnRTaXplIjo5LCJGb250TmFtZSI6IkNhbGlicmkiLCJJc0JvbGQiOmZhbHNlLCJJc0l0YWxpYyI6ZmFsc2UsIklzVW5kZXJsaW5lZCI6ZmFsc2UsIlBhcmVudFN0eWxlIjpudWxsfSwiQXV0b1NpemUiOjAsIkZvcmVncm91bmQiOnsiJGlkIjoiNzU0IiwiQ29sb3IiOnsiJGlkIjoiNzU1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1NiIsIlRvcCI6MC4wLCJMZWZ0IjowLjAsIlJpZ2h0IjowLjAsIkJvdHRvbSI6MC4wfSwiUGFkZGluZyI6eyIkaWQiOiI3NTciLCJUb3AiOjAuMCwiTGVmdCI6MC4wLCJSaWdodCI6MC4wLCJCb3R0b20iOjAuMH0sIkJhY2tncm91bmQiOnsiJGlkIjoiNzU4IiwiQ29sb3IiOnsiJGlkIjoiNzU5IiwiQSI6MCwiUiI6MjU1LCJHIjoyNTUsIkIiOjI1NX19LCJJc1Zpc2libGUiOnRydWUsIldpZHRoIjowLjAsIkhlaWdodCI6MC4wLCJCb3JkZXJTdHlsZSI6eyIkaWQiOiI3NjAiLCJMaW5lQ29sb3IiOm51bGwsIkxpbmVXZWlnaHQiOjAuMCwiTGluZVR5cGUiOjAsIlBhcmVudFN0eWxlIjpudWxsfSwiUGFyZW50U3R5bGUiOm51bGx9LCJEYXRlRm9ybWF0Ijp7IiRpZCI6Ijc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IiLCJGb3JtYXQiOjAsIklzVmlzaWJsZSI6ZmFsc2UsIkxhc3RLbm93blZpc2liaWxpdHlTdGF0ZSI6ZmFsc2V9LCJJc1Zpc2libGUiOnRydWUsIlZhcmlhbmNlU3R5bGUiOnsiJGlkIjoiNzYzIiwiVGV4dFN0eWxlIjp7IiRpZCI6Ijc2NCIsIkZvbnRTZXR0aW5ncyI6eyIkaWQiOiI3NjUiLCJGb250U2l6ZSI6MTEsIkZvbnROYW1lIjoiQ2FsaWJyaSIsIklzQm9sZCI6ZmFsc2UsIklzSXRhbGljIjpmYWxzZSwiSXNVbmRlcmxpbmVkIjpmYWxzZSwiUGFyZW50U3R5bGUiOm51bGx9LCJBdXRvU2l6ZSI6MCwiRm9yZWdyb3VuZCI6eyIkaWQiOiI3NjYiLCJDb2xvciI6eyIkaWQiOiI3N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Y4IiwiVG9wIjowLjAsIkxlZnQiOjAuMCwiUmlnaHQiOjAuMCwiQm90dG9tIjowLjB9LCJQYWRkaW5nIjp7IiRpZCI6Ijc2OSIsIlRvcCI6MC4wLCJMZWZ0IjowLjAsIlJpZ2h0IjowLjAsIkJvdHRvbSI6MC4wfSwiQmFja2dyb3VuZCI6eyIkaWQiOiI3NzAiLCJDb2xvciI6eyIkaWQiOiI3NzEiLCJBIjowLCJSIjowLCJHIjowLCJCIjowfX0sIklzVmlzaWJsZSI6ZmFsc2UsIldpZHRoIjowLjAsIkhlaWdodCI6MC4wLCJCb3JkZXJTdHlsZSI6eyIkaWQiOiI3NzIiLCJMaW5lQ29sb3IiOm51bGwsIkxpbmVXZWlnaHQiOjAuMCwiTGluZVR5cGUiOjAsIlBhcmVudFN0eWxlIjpudWxsfSwiUGFyZW50U3R5bGUiOm51bGx9LCJQYXJlbnRTdHlsZSI6bnVsbH0sIlBhcmVudFN0eWxlIjpudWxsfSwiSW5kZXgiOjMsIlBlcmNlbnRhZ2VDb21wbGV0ZSI6bnVsbCwiUG9zaXRpb24iOnsiUmF0aW8iOjAuMTcwMTIyMTg4OTkxOTcwNDksIklzQ3VzdG9tIjpmYWxzZX0sIkRhdGVGb3JtYXQiOnsiJHJlZiI6Ijc2MSJ9LCJXZWVrTnVtYmVyaW5nIjp7IiRpZCI6Ijc3MyIsIkZvcm1hdCI6MCwiSXNWaXNpYmxlIjpmYWxzZSwiTGFzdEtub3duVmlzaWJpbGl0eVN0YXRlIjpmYWxzZX0sIkJhc2VsaW5lRGF0YSI6eyIkaWQiOiI3NzQiLCJEYXRlIjoiMjAyNS0xMi0xNlQyMzo1OTowMCJ9LCJSZWxhdGVkVGFza0lkIjoiMDAwMDAwMDAtMDAwMC0wMDAwLTAwMDAtMDAwMDAwMDAwMDAwIiwiSWQiOiI3YWVmM2VjNi05YzljLTQ2ZTktYmYxNC02MWU0NDZlYjk5NzQiLCJJbXBvcnRJZCI6bnVsbCwiVGl0bGUiOiJFU1ItTEEtREkyMDIzIEtpY2stb2ZmIiwiTm90ZSI6bnVsbCwiSHlwZXJsaW5rIjp7IiRpZCI6Ijc3NSIsIkFkZHJlc3MiOiIiLCJTdWJBZGRyZXNzIjoiIn0sIklzQ2hhbmdlZCI6ZmFsc2UsIklzTmV3IjpmYWxzZX0seyIkaWQiOiI3NzYiLCJEYXRlIjoiMjAyNi0wMS0wNlQyMzo1OTowMCIsIlN0eWxlIjp7IiRpZCI6Ijc3NyIsIlNoYXBlIjoyLCJDb25uZWN0b3JNYXJnaW4iOnsiJGlkIjoiNzc4IiwiVG9wIjowLjAsIkxlZnQiOjIuMCwiUmlnaHQiOjIuMCwiQm90dG9tIjowLjB9LCJDb25uZWN0b3JTdHlsZSI6eyIkaWQiOiI3NzkiLCJMaW5lQ29sb3IiOnsiJGlkIjoiNzgwIiwiJHR5cGUiOiJOTFJFLkNvbW1vbi5Eb20uU29saWRDb2xvckJydXNoLCBOTFJFLkNvbW1vbiIsIkNvbG9yIjp7IiRpZCI6Ijc4MSIsIkEiOjEyNywiUiI6NzksIkciOjEyOSwiQiI6MTg5fX0sIkxpbmVXZWlnaHQiOjEuMCwiTGluZVR5cGUiOjAsIlBhcmVudFN0eWxlIjpudWxsfSwiSXNCZWxvd1RpbWViYW5kIjpmYWxzZSwiUG9zaXRpb25PblRhc2siOjAsIkhpZGVEYXRlIjpmYWxzZSwiU2hhcGVTaXplIjowLCJTcGFjaW5nIjowLjAsIlBhZGRpbmciOnsiJGlkIjoiNzgyIiwiVG9wIjo1LjAsIkxlZnQiOjMuMCwiUmlnaHQiOjAuMCwiQm90dG9tIjoyLjB9LCJTaGFwZVN0eWxlIjp7IiRpZCI6Ijc4MyIsIk1hcmdpbiI6eyIkaWQiOiI3ODQiLCJUb3AiOjAuMCwiTGVmdCI6MC4wLCJSaWdodCI6MC4wLCJCb3R0b20iOjAuMH0sIlBhZGRpbmciOnsiJGlkIjoiNzg1IiwiVG9wIjowLjAsIkxlZnQiOjAuMCwiUmlnaHQiOjAuMCwiQm90dG9tIjowLjB9LCJCYWNrZ3JvdW5kIjp7IiRpZCI6Ijc4NiIsIkNvbG9yIjp7IiRpZCI6Ijc4NyIsIkEiOjI1NSwiUiI6MjU0LCJHIjoxODYsIkIiOjEwfX0sIklzVmlzaWJsZSI6dHJ1ZSwiV2lkdGgiOjguMCwiSGVpZ2h0Ijo4LjAsIkJvcmRlclN0eWxlIjp7IiRpZCI6Ijc4OCIsIkxpbmVDb2xvciI6eyIkaWQiOiI3ODkiLCIkdHlwZSI6Ik5MUkUuQ29tbW9uLkRvbS5Tb2xpZENvbG9yQnJ1c2gsIE5MUkUuQ29tbW9uIiwiQ29sb3IiOnsiJGlkIjoiNzkwIiwiQSI6MjU1LCJSIjoyMzQsIkciOjIyLCJCIjozMH19LCJMaW5lV2VpZ2h0IjowLjAsIkxpbmVUeXBlIjowLCJQYXJlbnRTdHlsZSI6bnVsbH0sIlBhcmVudFN0eWxlIjpudWxsfSwiVGl0bGVTdHlsZSI6eyIkaWQiOiI3OTEiLCJGb250U2V0dGluZ3MiOnsiJGlkIjoiNzkyIiwiRm9udFNpemUiOjEwLCJGb250TmFtZSI6IkNhbGlicmkiLCJJc0JvbGQiOnRydWUsIklzSXRhbGljIjpmYWxzZSwiSXNVbmRlcmxpbmVkIjpmYWxzZSwiUGFyZW50U3R5bGUiOm51bGx9LCJBdXRvU2l6ZSI6MCwiRm9yZWdyb3VuZCI6eyIkaWQiOiI3OTMiLCJDb2xvciI6eyIkaWQiOiI3O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k1IiwiVG9wIjowLjAsIkxlZnQiOjAuMCwiUmlnaHQiOjAuMCwiQm90dG9tIjowLjB9LCJQYWRkaW5nIjp7IiRpZCI6Ijc5NiIsIlRvcCI6MC4wLCJMZWZ0IjowLjAsIlJpZ2h0IjowLjAsIkJvdHRvbSI6MC4wfSwiQmFja2dyb3VuZCI6eyIkaWQiOiI3OTciLCJDb2xvciI6eyIkaWQiOiI3OTgiLCJBIjowLCJSIjoyNTUsIkciOjI1NSwiQiI6MjU1fX0sIklzVmlzaWJsZSI6dHJ1ZSwiV2lkdGgiOjAuMCwiSGVpZ2h0IjowLjAsIkJvcmRlclN0eWxlIjp7IiRpZCI6Ijc5OSIsIkxpbmVDb2xvciI6bnVsbCwiTGluZVdlaWdodCI6MC4wLCJMaW5lVHlwZSI6MCwiUGFyZW50U3R5bGUiOm51bGx9LCJQYXJlbnRTdHlsZSI6bnVsbH0sIkRhdGVTdHlsZSI6eyIkaWQiOiI4MDAiLCJGb250U2V0dGluZ3MiOnsiJGlkIjoiODAxIiwiRm9udFNpemUiOjksIkZvbnROYW1lIjoiQ2FsaWJyaSIsIklzQm9sZCI6ZmFsc2UsIklzSXRhbGljIjpmYWxzZSwiSXNVbmRlcmxpbmVkIjpmYWxzZSwiUGFyZW50U3R5bGUiOm51bGx9LCJBdXRvU2l6ZSI6MCwiRm9yZWdyb3VuZCI6eyIkaWQiOiI4MDIiLCJDb2xvciI6eyIkaWQiOiI4MD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A0IiwiVG9wIjowLjAsIkxlZnQiOjAuMCwiUmlnaHQiOjAuMCwiQm90dG9tIjowLjB9LCJQYWRkaW5nIjp7IiRpZCI6IjgwNSIsIlRvcCI6MC4wLCJMZWZ0IjowLjAsIlJpZ2h0IjowLjAsIkJvdHRvbSI6MC4wfSwiQmFja2dyb3VuZCI6eyIkaWQiOiI4MDYiLCJDb2xvciI6eyIkaWQiOiI4MDciLCJBIjowLCJSIjoyNTUsIkciOjI1NSwiQiI6MjU1fX0sIklzVmlzaWJsZSI6dHJ1ZSwiV2lkdGgiOjAuMCwiSGVpZ2h0IjowLjAsIkJvcmRlclN0eWxlIjp7IiRpZCI6IjgwOCIsIkxpbmVDb2xvciI6bnVsbCwiTGluZVdlaWdodCI6MC4wLCJMaW5lVHlwZSI6MCwiUGFyZW50U3R5bGUiOm51bGx9LCJQYXJlbnRTdHlsZSI6bnVsbH0sIkRhdGVGb3JtYXQiOnsiJGlkIjoiODA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xMCIsIkZvcm1hdCI6MCwiSXNWaXNpYmxlIjpmYWxzZSwiTGFzdEtub3duVmlzaWJpbGl0eVN0YXRlIjpmYWxzZX0sIklzVmlzaWJsZSI6dHJ1ZSwiVmFyaWFuY2VTdHlsZSI6eyIkaWQiOiI4MTEiLCJUZXh0U3R5bGUiOnsiJGlkIjoiODEyIiwiRm9udFNldHRpbmdzIjp7IiRpZCI6IjgxMyIsIkZvbnRTaXplIjoxMSwiRm9udE5hbWUiOiJDYWxpYnJpIiwiSXNCb2xkIjpmYWxzZSwiSXNJdGFsaWMiOmZhbHNlLCJJc1VuZGVybGluZWQiOmZhbHNlLCJQYXJlbnRTdHlsZSI6bnVsbH0sIkF1dG9TaXplIjowLCJGb3JlZ3JvdW5kIjp7IiRpZCI6IjgxNCIsIkNvbG9yIjp7IiRpZCI6Ijgx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MTYiLCJUb3AiOjAuMCwiTGVmdCI6MC4wLCJSaWdodCI6MC4wLCJCb3R0b20iOjAuMH0sIlBhZGRpbmciOnsiJGlkIjoiODE3IiwiVG9wIjowLjAsIkxlZnQiOjAuMCwiUmlnaHQiOjAuMCwiQm90dG9tIjowLjB9LCJCYWNrZ3JvdW5kIjp7IiRpZCI6IjgxOCIsIkNvbG9yIjp7IiRpZCI6IjgxOSIsIkEiOjAsIlIiOjAsIkciOjAsIkIiOjB9fSwiSXNWaXNpYmxlIjpmYWxzZSwiV2lkdGgiOjAuMCwiSGVpZ2h0IjowLjAsIkJvcmRlclN0eWxlIjp7IiRpZCI6IjgyMCIsIkxpbmVDb2xvciI6bnVsbCwiTGluZVdlaWdodCI6MC4wLCJMaW5lVHlwZSI6MCwiUGFyZW50U3R5bGUiOm51bGx9LCJQYXJlbnRTdHlsZSI6bnVsbH0sIlBhcmVudFN0eWxlIjpudWxsfSwiUGFyZW50U3R5bGUiOm51bGx9LCJJbmRleCI6NCwiUGVyY2VudGFnZUNvbXBsZXRlIjpudWxsLCJQb3NpdGlvbiI6eyJSYXRpbyI6MC4yMjYwMzU3MTg1NjQ2MzM5OCwiSXNDdXN0b20iOmZhbHNlfSwiRGF0ZUZvcm1hdCI6eyIkcmVmIjoiODA5In0sIldlZWtOdW1iZXJpbmciOnsiJGlkIjoiODIxIiwiRm9ybWF0IjowLCJJc1Zpc2libGUiOmZhbHNlLCJMYXN0S25vd25WaXNpYmlsaXR5U3RhdGUiOmZhbHNlfSwiQmFzZWxpbmVEYXRhIjp7IiRpZCI6IjgyMiIsIkRhdGUiOiIyMDI2LTAxLTA2VDIzOjU5OjAwIn0sIlJlbGF0ZWRUYXNrSWQiOiIwMDAwMDAwMC0wMDAwLTAwMDAtMDAwMC0wMDAwMDAwMDAwMDAiLCJJZCI6IjRmYTIzNmEyLWUyNmYtNDI5YS04ZTc2LWRmYWFhYTgyNzI0NyIsIkltcG9ydElkIjpudWxsLCJUaXRsZSI6IkVTUi1MQS01IEtpY2stb2ZmIiwiTm90ZSI6bnVsbCwiSHlwZXJsaW5rIjp7IiRpZCI6IjgyMyIsIkFkZHJlc3MiOiIiLCJTdWJBZGRyZXNzIjoiIn0sIklzQ2hhbmdlZCI6ZmFsc2UsIklzTmV3IjpmYWxzZX0seyIkaWQiOiI4MjQiLCJEYXRlIjoiMjAyNi0wMS0yMFQyMzo1OTowMCIsIlN0eWxlIjp7IiRpZCI6IjgyNSIsIlNoYXBlIjoyLCJDb25uZWN0b3JNYXJnaW4iOnsiJGlkIjoiODI2IiwiVG9wIjowLjAsIkxlZnQiOjIuMCwiUmlnaHQiOjIuMCwiQm90dG9tIjowLjB9LCJDb25uZWN0b3JTdHlsZSI6eyIkaWQiOiI4MjciLCJMaW5lQ29sb3IiOnsiJGlkIjoiODI4IiwiJHR5cGUiOiJOTFJFLkNvbW1vbi5Eb20uU29saWRDb2xvckJydXNoLCBOTFJFLkNvbW1vbiIsIkNvbG9yIjp7IiRpZCI6IjgyOSIsIkEiOjEyNywiUiI6NzksIkciOjEyOSwiQiI6MTg5fX0sIkxpbmVXZWlnaHQiOjEuMCwiTGluZVR5cGUiOjAsIlBhcmVudFN0eWxlIjpudWxsfSwiSXNCZWxvd1RpbWViYW5kIjpmYWxzZSwiUG9zaXRpb25PblRhc2siOjAsIkhpZGVEYXRlIjpmYWxzZSwiU2hhcGVTaXplIjowLCJTcGFjaW5nIjowLjAsIlBhZGRpbmciOnsiJGlkIjoiODMwIiwiVG9wIjo1LjAsIkxlZnQiOjMuMCwiUmlnaHQiOjAuMCwiQm90dG9tIjoyLjB9LCJTaGFwZVN0eWxlIjp7IiRpZCI6IjgzMSIsIk1hcmdpbiI6eyIkaWQiOiI4MzIiLCJUb3AiOjAuMCwiTGVmdCI6MC4wLCJSaWdodCI6MC4wLCJCb3R0b20iOjAuMH0sIlBhZGRpbmciOnsiJGlkIjoiODMzIiwiVG9wIjowLjAsIkxlZnQiOjAuMCwiUmlnaHQiOjAuMCwiQm90dG9tIjowLjB9LCJCYWNrZ3JvdW5kIjp7IiRpZCI6IjgzNCIsIkNvbG9yIjp7IiRpZCI6IjgzNSIsIkEiOjI1NSwiUiI6MTE1LCJHIjoxMTUsIkIiOjExNX19LCJJc1Zpc2libGUiOnRydWUsIldpZHRoIjo4LjAsIkhlaWdodCI6OC4wLCJCb3JkZXJTdHlsZSI6eyIkaWQiOiI4MzYiLCJMaW5lQ29sb3IiOnsiJGlkIjoiODM3IiwiJHR5cGUiOiJOTFJFLkNvbW1vbi5Eb20uU29saWRDb2xvckJydXNoLCBOTFJFLkNvbW1vbiIsIkNvbG9yIjp7IiRpZCI6IjgzOCIsIkEiOjI1NSwiUiI6MjM0LCJHIjoyMiwiQiI6MzB9fSwiTGluZVdlaWdodCI6MC4wLCJMaW5lVHlwZSI6MCwiUGFyZW50U3R5bGUiOm51bGx9LCJQYXJlbnRTdHlsZSI6bnVsbH0sIlRpdGxlU3R5bGUiOnsiJGlkIjoiODM5IiwiRm9udFNldHRpbmdzIjp7IiRpZCI6Ijg0MCIsIkZvbnRTaXplIjoxMCwiRm9udE5hbWUiOiJDYWxpYnJpIiwiSXNCb2xkIjp0cnVlLCJJc0l0YWxpYyI6ZmFsc2UsIklzVW5kZXJsaW5lZCI6ZmFsc2UsIlBhcmVudFN0eWxlIjpudWxsfSwiQXV0b1NpemUiOjAsIkZvcmVncm91bmQiOnsiJGlkIjoiODQxIiwiQ29sb3IiOnsiJGlkIjoiODQ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0MyIsIlRvcCI6MC4wLCJMZWZ0IjowLjAsIlJpZ2h0IjowLjAsIkJvdHRvbSI6MC4wfSwiUGFkZGluZyI6eyIkaWQiOiI4NDQiLCJUb3AiOjAuMCwiTGVmdCI6MC4wLCJSaWdodCI6MC4wLCJCb3R0b20iOjAuMH0sIkJhY2tncm91bmQiOnsiJGlkIjoiODQ1IiwiQ29sb3IiOnsiJGlkIjoiODQ2IiwiQSI6MCwiUiI6MjU1LCJHIjoyNTUsIkIiOjI1NX19LCJJc1Zpc2libGUiOnRydWUsIldpZHRoIjowLjAsIkhlaWdodCI6MC4wLCJCb3JkZXJTdHlsZSI6eyIkaWQiOiI4NDciLCJMaW5lQ29sb3IiOm51bGwsIkxpbmVXZWlnaHQiOjAuMCwiTGluZVR5cGUiOjAsIlBhcmVudFN0eWxlIjpudWxsfSwiUGFyZW50U3R5bGUiOm51bGx9LCJEYXRlU3R5bGUiOnsiJGlkIjoiODQ4IiwiRm9udFNldHRpbmdzIjp7IiRpZCI6Ijg0OSIsIkZvbnRTaXplIjo5LCJGb250TmFtZSI6IkNhbGlicmkiLCJJc0JvbGQiOmZhbHNlLCJJc0l0YWxpYyI6ZmFsc2UsIklzVW5kZXJsaW5lZCI6ZmFsc2UsIlBhcmVudFN0eWxlIjpudWxsfSwiQXV0b1NpemUiOjAsIkZvcmVncm91bmQiOnsiJGlkIjoiODUwIiwiQ29sb3IiOnsiJGlkIjoiODU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g1MiIsIlRvcCI6MC4wLCJMZWZ0IjowLjAsIlJpZ2h0IjowLjAsIkJvdHRvbSI6MC4wfSwiUGFkZGluZyI6eyIkaWQiOiI4NTMiLCJUb3AiOjAuMCwiTGVmdCI6MC4wLCJSaWdodCI6MC4wLCJCb3R0b20iOjAuMH0sIkJhY2tncm91bmQiOnsiJGlkIjoiODU0IiwiQ29sb3IiOnsiJGlkIjoiODU1IiwiQSI6MCwiUiI6MjU1LCJHIjoyNTUsIkIiOjI1NX19LCJJc1Zpc2libGUiOnRydWUsIldpZHRoIjowLjAsIkhlaWdodCI6MC4wLCJCb3JkZXJTdHlsZSI6eyIkaWQiOiI4NTYiLCJMaW5lQ29sb3IiOm51bGwsIkxpbmVXZWlnaHQiOjAuMCwiTGluZVR5cGUiOjAsIlBhcmVudFN0eWxlIjpudWxsfSwiUGFyZW50U3R5bGUiOm51bGx9LCJEYXRlRm9ybWF0Ijp7IiRpZCI6Ijg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giLCJGb3JtYXQiOjAsIklzVmlzaWJsZSI6ZmFsc2UsIkxhc3RLbm93blZpc2liaWxpdHlTdGF0ZSI6ZmFsc2V9LCJJc1Zpc2libGUiOnRydWUsIlZhcmlhbmNlU3R5bGUiOnsiJGlkIjoiODU5IiwiVGV4dFN0eWxlIjp7IiRpZCI6Ijg2MCIsIkZvbnRTZXR0aW5ncyI6eyIkaWQiOiI4NjEiLCJGb250U2l6ZSI6MTEsIkZvbnROYW1lIjoiQ2FsaWJyaSIsIklzQm9sZCI6ZmFsc2UsIklzSXRhbGljIjpmYWxzZSwiSXNVbmRlcmxpbmVkIjpmYWxzZSwiUGFyZW50U3R5bGUiOm51bGx9LCJBdXRvU2l6ZSI6MCwiRm9yZWdyb3VuZCI6eyIkaWQiOiI4NjIiLCJDb2xvciI6eyIkaWQiOiI4Nj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aWQiOiI4NjciLCJBIjowLCJSIjowLCJHIjowLCJCIjowfX0sIklzVmlzaWJsZSI6ZmFsc2UsIldpZHRoIjowLjAsIkhlaWdodCI6MC4wLCJCb3JkZXJTdHlsZSI6eyIkaWQiOiI4NjgiLCJMaW5lQ29sb3IiOm51bGwsIkxpbmVXZWlnaHQiOjAuMCwiTGluZVR5cGUiOjAsIlBhcmVudFN0eWxlIjpudWxsfSwiUGFyZW50U3R5bGUiOm51bGx9LCJQYXJlbnRTdHlsZSI6bnVsbH0sIlBhcmVudFN0eWxlIjpudWxsfSwiSW5kZXgiOjYsIlBlcmNlbnRhZ2VDb21wbGV0ZSI6bnVsbCwiUG9zaXRpb24iOnsiUmF0aW8iOjAuMCwiSXNDdXN0b20iOmZhbHNlfSwiRGF0ZUZvcm1hdCI6eyIkcmVmIjoiODU3In0sIldlZWtOdW1iZXJpbmciOnsiJGlkIjoiODY5IiwiRm9ybWF0IjowLCJJc1Zpc2libGUiOmZhbHNlLCJMYXN0S25vd25WaXNpYmlsaXR5U3RhdGUiOmZhbHNlfSwiQmFzZWxpbmVEYXRhIjp7IiRpZCI6Ijg3MCIsIkRhdGUiOiIyMDI2LTAxLTIwVDIzOjU5OjAwIn0sIlJlbGF0ZWRUYXNrSWQiOiIwMDAwMDAwMC0wMDAwLTAwMDAtMDAwMC0wMDAwMDAwMDAwMDAiLCJJZCI6ImE1NDgxMjAyLWZhOTItNGJjYy05NmVhLTNlNzFiMjI1YjM5MyIsIkltcG9ydElkIjpudWxsLCJUaXRsZSI6IkVTUi1MQS02IEtpY2stb2ZmIiwiTm90ZSI6bnVsbCwiSHlwZXJsaW5rIjp7IiRpZCI6Ijg3MSIsIkFkZHJlc3MiOiIiLCJTdWJBZGRyZXNzIjoiIn0sIklzQ2hhbmdlZCI6ZmFsc2UsIklzTmV3IjpmYWxzZX0seyIkaWQiOiI4NzIiLCJEYXRlIjoiMjAyNi0wMy0xMFQyMzo1OTowMCIsIlN0eWxlIjp7IiRpZCI6Ijg3MyIsIlNoYXBlIjoyLCJDb25uZWN0b3JNYXJnaW4iOnsiJGlkIjoiODc0IiwiVG9wIjowLjAsIkxlZnQiOjIuMCwiUmlnaHQiOjIuMCwiQm90dG9tIjowLjB9LCJDb25uZWN0b3JTdHlsZSI6eyIkaWQiOiI4NzUiLCJMaW5lQ29sb3IiOnsiJGlkIjoiODc2IiwiJHR5cGUiOiJOTFJFLkNvbW1vbi5Eb20uU29saWRDb2xvckJydXNoLCBOTFJFLkNvbW1vbiIsIkNvbG9yIjp7IiRpZCI6Ijg3NyIsIkEiOjEyNywiUiI6NzksIkciOjEyOSwiQiI6MTg5fX0sIkxpbmVXZWlnaHQiOjEuMCwiTGluZVR5cGUiOjAsIlBhcmVudFN0eWxlIjpudWxsfSwiSXNCZWxvd1RpbWViYW5kIjpmYWxzZSwiUG9zaXRpb25PblRhc2siOjAsIkhpZGVEYXRlIjpmYWxzZSwiU2hhcGVTaXplIjowLCJTcGFjaW5nIjowLjAsIlBhZGRpbmciOnsiJGlkIjoiODc4IiwiVG9wIjo1LjAsIkxlZnQiOjMuMCwiUmlnaHQiOjAuMCwiQm90dG9tIjoyLjB9LCJTaGFwZVN0eWxlIjp7IiRpZCI6Ijg3OSIsIk1hcmdpbiI6eyIkaWQiOiI4ODAiLCJUb3AiOjAuMCwiTGVmdCI6MC4wLCJSaWdodCI6MC4wLCJCb3R0b20iOjAuMH0sIlBhZGRpbmciOnsiJGlkIjoiODgxIiwiVG9wIjowLjAsIkxlZnQiOjAuMCwiUmlnaHQiOjAuMCwiQm90dG9tIjowLjB9LCJCYWNrZ3JvdW5kIjp7IiRpZCI6Ijg4MiIsIkNvbG9yIjp7IiRpZCI6Ijg4MyIsIkEiOjI1NSwiUiI6MjI4LCJHIjowLCJCIjo4OX19LCJJc1Zpc2libGUiOnRydWUsIldpZHRoIjo4LjAsIkhlaWdodCI6OC4wLCJCb3JkZXJTdHlsZSI6eyIkaWQiOiI4ODQiLCJMaW5lQ29sb3IiOnsiJGlkIjoiODg1IiwiJHR5cGUiOiJOTFJFLkNvbW1vbi5Eb20uU29saWRDb2xvckJydXNoLCBOTFJFLkNvbW1vbiIsIkNvbG9yIjp7IiRpZCI6Ijg4NiIsIkEiOjI1NSwiUiI6MjM0LCJHIjoyMiwiQiI6MzB9fSwiTGluZVdlaWdodCI6MC4wLCJMaW5lVHlwZSI6MCwiUGFyZW50U3R5bGUiOm51bGx9LCJQYXJlbnRTdHlsZSI6bnVsbH0sIlRpdGxlU3R5bGUiOnsiJGlkIjoiODg3IiwiRm9udFNldHRpbmdzIjp7IiRpZCI6Ijg4OCIsIkZvbnRTaXplIjoxMCwiRm9udE5hbWUiOiJDYWxpYnJpIiwiSXNCb2xkIjp0cnVlLCJJc0l0YWxpYyI6ZmFsc2UsIklzVW5kZXJsaW5lZCI6ZmFsc2UsIlBhcmVudFN0eWxlIjpudWxsfSwiQXV0b1NpemUiOjAsIkZvcmVncm91bmQiOnsiJGlkIjoiODg5IiwiQ29sb3IiOnsiJGlkIjoiODk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5MSIsIlRvcCI6MC4wLCJMZWZ0IjowLjAsIlJpZ2h0IjowLjAsIkJvdHRvbSI6MC4wfSwiUGFkZGluZyI6eyIkaWQiOiI4OTIiLCJUb3AiOjAuMCwiTGVmdCI6MC4wLCJSaWdodCI6MC4wLCJCb3R0b20iOjAuMH0sIkJhY2tncm91bmQiOnsiJGlkIjoiODkzIiwiQ29sb3IiOnsiJGlkIjoiODk0IiwiQSI6MCwiUiI6MjU1LCJHIjoyNTUsIkIiOjI1NX19LCJJc1Zpc2libGUiOnRydWUsIldpZHRoIjowLjAsIkhlaWdodCI6MC4wLCJCb3JkZXJTdHlsZSI6eyIkaWQiOiI4OTUiLCJMaW5lQ29sb3IiOm51bGwsIkxpbmVXZWlnaHQiOjAuMCwiTGluZVR5cGUiOjAsIlBhcmVudFN0eWxlIjpudWxsfSwiUGFyZW50U3R5bGUiOm51bGx9LCJEYXRlU3R5bGUiOnsiJGlkIjoiODk2IiwiRm9udFNldHRpbmdzIjp7IiRpZCI6Ijg5NyIsIkZvbnRTaXplIjo5LCJGb250TmFtZSI6IkNhbGlicmkiLCJJc0JvbGQiOmZhbHNlLCJJc0l0YWxpYyI6ZmFsc2UsIklzVW5kZXJsaW5lZCI6ZmFsc2UsIlBhcmVudFN0eWxlIjpudWxsfSwiQXV0b1NpemUiOjAsIkZvcmVncm91bmQiOnsiJGlkIjoiODk4IiwiQ29sb3IiOnsiJGlkIjoiODk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kwMCIsIlRvcCI6MC4wLCJMZWZ0IjowLjAsIlJpZ2h0IjowLjAsIkJvdHRvbSI6MC4wfSwiUGFkZGluZyI6eyIkaWQiOiI5MDEiLCJUb3AiOjAuMCwiTGVmdCI6MC4wLCJSaWdodCI6MC4wLCJCb3R0b20iOjAuMH0sIkJhY2tncm91bmQiOnsiJGlkIjoiOTAyIiwiQ29sb3IiOnsiJGlkIjoiOTAzIiwiQSI6MCwiUiI6MjU1LCJHIjoyNTUsIkIiOjI1NX19LCJJc1Zpc2libGUiOnRydWUsIldpZHRoIjowLjAsIkhlaWdodCI6MC4wLCJCb3JkZXJTdHlsZSI6eyIkaWQiOiI5MDQiLCJMaW5lQ29sb3IiOm51bGwsIkxpbmVXZWlnaHQiOjAuMCwiTGluZVR5cGUiOjAsIlBhcmVudFN0eWxlIjpudWxsfSwiUGFyZW50U3R5bGUiOm51bGx9LCJEYXRlRm9ybWF0Ijp7IiRpZCI6Ijk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YiLCJGb3JtYXQiOjAsIklzVmlzaWJsZSI6ZmFsc2UsIkxhc3RLbm93blZpc2liaWxpdHlTdGF0ZSI6ZmFsc2V9LCJJc1Zpc2libGUiOnRydWUsIlZhcmlhbmNlU3R5bGUiOnsiJGlkIjoiOTA3IiwiVGV4dFN0eWxlIjp7IiRpZCI6IjkwOCIsIkZvbnRTZXR0aW5ncyI6eyIkaWQiOiI5MDkiLCJGb250U2l6ZSI6MTEsIkZvbnROYW1lIjoiQ2FsaWJyaSIsIklzQm9sZCI6ZmFsc2UsIklzSXRhbGljIjpmYWxzZSwiSXNVbmRlcmxpbmVkIjpmYWxzZSwiUGFyZW50U3R5bGUiOm51bGx9LCJBdXRvU2l6ZSI6MCwiRm9yZWdyb3VuZCI6eyIkaWQiOiI5MTAiLCJDb2xvciI6eyIkaWQiOiI5M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TEyIiwiVG9wIjowLjAsIkxlZnQiOjAuMCwiUmlnaHQiOjAuMCwiQm90dG9tIjowLjB9LCJQYWRkaW5nIjp7IiRpZCI6IjkxMyIsIlRvcCI6MC4wLCJMZWZ0IjowLjAsIlJpZ2h0IjowLjAsIkJvdHRvbSI6MC4wfSwiQmFja2dyb3VuZCI6eyIkaWQiOiI5MTQiLCJDb2xvciI6eyIkaWQiOiI5MTUiLCJBIjowLCJSIjowLCJHIjowLCJCIjowfX0sIklzVmlzaWJsZSI6ZmFsc2UsIldpZHRoIjowLjAsIkhlaWdodCI6MC4wLCJCb3JkZXJTdHlsZSI6eyIkaWQiOiI5MTYiLCJMaW5lQ29sb3IiOm51bGwsIkxpbmVXZWlnaHQiOjAuMCwiTGluZVR5cGUiOjAsIlBhcmVudFN0eWxlIjpudWxsfSwiUGFyZW50U3R5bGUiOm51bGx9LCJQYXJlbnRTdHlsZSI6bnVsbH0sIlBhcmVudFN0eWxlIjpudWxsfSwiSW5kZXgiOjcsIlBlcmNlbnRhZ2VDb21wbGV0ZSI6bnVsbCwiUG9zaXRpb24iOnsiUmF0aW8iOjAuMCwiSXNDdXN0b20iOmZhbHNlfSwiRGF0ZUZvcm1hdCI6eyIkcmVmIjoiOTA1In0sIldlZWtOdW1iZXJpbmciOnsiJGlkIjoiOTE3IiwiRm9ybWF0IjowLCJJc1Zpc2libGUiOmZhbHNlLCJMYXN0S25vd25WaXNpYmlsaXR5U3RhdGUiOmZhbHNlfSwiQmFzZWxpbmVEYXRhIjp7IiRpZCI6IjkxOCIsIkRhdGUiOiIyMDI2LTAzLTEwVDIzOjU5OjAwIn0sIlJlbGF0ZWRUYXNrSWQiOiIwMDAwMDAwMC0wMDAwLTAwMDAtMDAwMC0wMDAwMDAwMDAwMDAiLCJJZCI6ImNlZDY5YjU5LTBhYjQtNDRkZi1hYjVjLTIyNzMyNjY2ZDUwYSIsIkltcG9ydElkIjpudWxsLCJUaXRsZSI6IkVTUi1MQS1FUkFTIEtpY2stb2ZmIiwiTm90ZSI6bnVsbCwiSHlwZXJsaW5rIjp7IiRpZCI6IjkxOSIsIkFkZHJlc3MiOiIiLCJTdWJBZGRyZXNzIjoiIn0sIklzQ2hhbmdlZCI6ZmFsc2UsIklzTmV3IjpmYWxzZX1dLCJUYXNrcyI6W3siJGlkIjoiOTIwIiwiR3JvdXBOYW1lIjpudWxsLCJTdGFydERhdGUiOiIyMDI1LTA5LTA4VDAwOjAwOjAwWiIsIkVuZERhdGUiOiIyMDI1LTExLTA2VDIzOjU5OjAwWiIsIlBlcmNlbnRhZ2VDb21wbGV0ZSI6bnVsbCwiU3R5bGUiOnsiJGlkIjoiOTIxIiwiU2hhcGUiOjQsIlNoYXBlVGhpY2tuZXNzIjozLCJEdXJhdGlvbkZvcm1hdCI6MCwiSW5jbHVkZU5vbldvcmtpbmdEYXlzSW5EdXJhdGlvbiI6ZmFsc2UsIlBlcmNlbnRhZ2VDb21wbGV0ZVN0eWxlIjp7IiRpZCI6IjkyMiIsIkZvbnRTZXR0aW5ncyI6eyIkaWQiOiI5MjMiLCJGb250U2l6ZSI6MTAsIkZvbnROYW1lIjoiQ2FsaWJyaSIsIklzQm9sZCI6ZmFsc2UsIklzSXRhbGljIjpmYWxzZSwiSXNVbmRlcmxpbmVkIjpmYWxzZSwiUGFyZW50U3R5bGUiOm51bGx9LCJBdXRvU2l6ZSI6MCwiRm9yZWdyb3VuZCI6eyIkaWQiOiI5MjQiLCJDb2xvciI6eyIkaWQiOiI5Mj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GlkIjoiOTI5IiwiQSI6ODksIlIiOjAsIkciOjAsIkIiOjB9fSwiSXNWaXNpYmxlIjp0cnVlLCJXaWR0aCI6MC4wLCJIZWlnaHQiOjAuMCwiQm9yZGVyU3R5bGUiOnsiJGlkIjoiOTMwIiwiTGluZUNvbG9yIjpudWxsLCJMaW5lV2VpZ2h0IjowLjAsIkxpbmVUeXBlIjowLCJQYXJlbnRTdHlsZSI6bnVsbH0sIlBhcmVudFN0eWxlIjpudWxsfSwiRHVyYXRpb25TdHlsZSI6eyIkaWQiOiI5MzEiLCJGb250U2V0dGluZ3MiOnsiJGlkIjoiOTMyIiwiRm9udFNpemUiOjEyLCJGb250TmFtZSI6IkNhbGlicmkiLCJJc0JvbGQiOmZhbHNlLCJJc0l0YWxpYyI6ZmFsc2UsIklzVW5kZXJsaW5lZCI6ZmFsc2UsIlBhcmVudFN0eWxlIjpudWxsfSwiQXV0b1NpemUiOjAsIkZvcmVncm91bmQiOnsiJGlkIjoiOTMzIiwiQ29sb3IiOnsiJGlkIjoiOTM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AsIlIiOjI1NSwiRyI6MjU1LCJCIjoyNTV9fSwiSXNWaXNpYmxlIjp0cnVlLCJXaWR0aCI6MC4wLCJIZWlnaHQiOjAuMCwiQm9yZGVyU3R5bGUiOnsiJGlkIjoiOTM5IiwiTGluZUNvbG9yIjpudWxsLCJMaW5lV2VpZ2h0IjowLjAsIkxpbmVUeXBlIjowLCJQYXJlbnRTdHlsZSI6bnVsbH0sIlBhcmVudFN0eWxlIjpudWxsfSwiSG9yaXpvbnRhbENvbm5lY3RvclN0eWxlIjp7IiRpZCI6Ijk0MCIsIkxpbmVDb2xvciI6eyIkaWQiOiI5NDEiLCIkdHlwZSI6Ik5MUkUuQ29tbW9uLkRvbS5Tb2xpZENvbG9yQnJ1c2gsIE5MUkUuQ29tbW9uIiwiQ29sb3IiOnsiJGlkIjoiOTQyIiwiQSI6MjU1LCJSIjoyMDQsIkciOjIwNCwiQiI6MjA0fX0sIkxpbmVXZWlnaHQiOjEuMCwiTGluZVR5cGUiOjAsIlBhcmVudFN0eWxlIjpudWxsfSwiVmVydGljYWxDb25uZWN0b3JTdHlsZSI6eyIkaWQiOiI5NDMiLCJMaW5lQ29sb3IiOnsiJGlkIjoiOTQ0IiwiJHR5cGUiOiJOTFJFLkNvbW1vbi5Eb20uU29saWRDb2xvckJydXNoLCBOTFJFLkNvbW1vbiIsIkNvbG9yIjp7IiRpZCI6Ijk0N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2LCJWYXJpYW5jZVBvc2l0aW9uIjo2LCJTcGFjaW5nIjoxMCwiSXNCZWxvd1RpbWViYW5kIjp0cnVlLCJQZXJjZW50YWdlQ29tcGxldGVTaGFwZU9wYWNpdHkiOjM1LCJCYXNlbGluZVN0eWxlIjp7IiRpZCI6Ijk0NiIsIlNoYXBlU3R5bGUiOnsiJGlkIjoiOTQ3IiwiTWFyZ2luIjp7IiRpZCI6Ijk0OCIsIlRvcCI6MC4wLCJMZWZ0IjowLjAsIlJpZ2h0IjowLjAsIkJvdHRvbSI6MC4wfSwiUGFkZGluZyI6eyIkaWQiOiI5NDkiLCJUb3AiOjAuMCwiTGVmdCI6MC4wLCJSaWdodCI6MC4wLCJCb3R0b20iOjAuMH0sIkJhY2tncm91bmQiOnsiJGlkIjoiOTUwIiwiQ29sb3IiOnsiJGlkIjoiOTUxIiwiQSI6MTUzLCJSIjowLCJHIjowLCJCIjowfX0sIklzVmlzaWJsZSI6dHJ1ZSwiV2lkdGgiOjAuMCwiSGVpZ2h0IjowLjAsIkJvcmRlclN0eWxlIjpudWxsLCJQYXJlbnRTdHlsZSI6bnVsbH0sIk1hcmdpbiI6eyIkaWQiOiI5NTIiLCJUb3AiOjAuMCwiTGVmdCI6MC4wLCJSaWdodCI6MC4wLCJCb3R0b20iOjAuMH0sIlBhZGRpbmciOnsiJGlkIjoiOTUzIiwiVG9wIjowLjAsIkxlZnQiOjAuMCwiUmlnaHQiOjAuMCwiQm90dG9tIjowLjB9LCJCYWNrZ3JvdW5kIjpudWxsLCJJc1Zpc2libGUiOnRydWUsIldpZHRoIjowLjAsIkhlaWdodCI6MC4wLCJCb3JkZXJTdHlsZSI6bnVsbCwiUGFyZW50U3R5bGUiOm51bGx9LCJTaGFwZVN0eWxlIjp7IiRpZCI6Ijk1NCIsIk1hcmdpbiI6eyIkaWQiOiI5NTUiLCJUb3AiOjAuMCwiTGVmdCI6NC4wLCJSaWdodCI6NC4wLCJCb3R0b20iOjAuMH0sIlBhZGRpbmciOnsiJGlkIjoiOTU2IiwiVG9wIjowLjAsIkxlZnQiOjAuMCwiUmlnaHQiOjAuMCwiQm90dG9tIjowLjB9LCJCYWNrZ3JvdW5kIjp7IiRpZCI6Ijk1NyIsIkNvbG9yIjp7IiRpZCI6Ijk1OCIsIkEiOjI1NSwiUiI6MTU2LCJHIjowLCJCIjoxMjd9fSwiSXNWaXNpYmxlIjp0cnVlLCJXaWR0aCI6MC4wLCJIZWlnaHQiOjIwLjAsIkJvcmRlclN0eWxlIjp7IiRpZCI6Ijk1OSIsIkxpbmVDb2xvciI6eyIkaWQiOiI5NjAiLCIkdHlwZSI6Ik5MUkUuQ29tbW9uLkRvbS5Tb2xpZENvbG9yQnJ1c2gsIE5MUkUuQ29tbW9uIiwiQ29sb3IiOnsiJGlkIjoiOTYxIiwiQSI6MjU1LCJSIjoyNTUsIkciOjAsIkIiOjB9fSwiTGluZVdlaWdodCI6MC4wLCJMaW5lVHlwZSI6MCwiUGFyZW50U3R5bGUiOm51bGx9LCJQYXJlbnRTdHlsZSI6bnVsbH0sIlRpdGxlU3R5bGUiOnsiJGlkIjoiOTYyIiwiRm9udFNldHRpbmdzIjp7IiRpZCI6Ijk2MyIsIkZvbnRTaXplIjoxMCwiRm9udE5hbWUiOiJDYWxpYnJpIiwiSXNCb2xkIjp0cnVlLCJJc0l0YWxpYyI6ZmFsc2UsIklzVW5kZXJsaW5lZCI6ZmFsc2UsIlBhcmVudFN0eWxlIjpudWxsfSwiQXV0b1NpemUiOjAsIkZvcmVncm91bmQiOnsiJGlkIjoiOTY0IiwiQ29sb3IiOnsiJGlkIjoiOTY1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k2NiIsIlRvcCI6MC4wLCJMZWZ0IjowLjAsIlJpZ2h0IjowLjAsIkJvdHRvbSI6MC4wfSwiUGFkZGluZyI6eyIkaWQiOiI5NjciLCJUb3AiOjAuMCwiTGVmdCI6MC4wLCJSaWdodCI6MC4wLCJCb3R0b20iOjAuMH0sIkJhY2tncm91bmQiOnsiJGlkIjoiOTY4IiwiQ29sb3IiOnsiJGlkIjoiOTY5IiwiQSI6MCwiUiI6MjU1LCJHIjoyNTUsIkIiOjI1NX19LCJJc1Zpc2libGUiOnRydWUsIldpZHRoIjowLjAsIkhlaWdodCI6MC4wLCJCb3JkZXJTdHlsZSI6eyIkaWQiOiI5NzAiLCJMaW5lQ29sb3IiOm51bGwsIkxpbmVXZWlnaHQiOjAuMCwiTGluZVR5cGUiOjAsIlBhcmVudFN0eWxlIjpudWxsfSwiUGFyZW50U3R5bGUiOm51bGx9LCJEYXRlU3R5bGUiOnsiJGlkIjoiOTcxIiwiRm9udFNldHRpbmdzIjp7IiRpZCI6Ijk3MiIsIkZvbnRTaXplIjo5LCJGb250TmFtZSI6IkNhbGlicmkiLCJJc0JvbGQiOmZhbHNlLCJJc0l0YWxpYyI6ZmFsc2UsIklzVW5kZXJsaW5lZCI6ZmFsc2UsIlBhcmVudFN0eWxlIjpudWxsfSwiQXV0b1NpemUiOjIsIkZvcmVncm91bmQiOnsiJGlkIjoiOTczIiwiQ29sb3IiOnsiJGlkIjoiOTc0IiwiQSI6MjU1LCJSIjowLCJHIjowLCJCIjowfX0sIk1heFdpZHRoIjo1NS42MTI4MzQ5MzA0MTk5MjI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AsIlIiOjI1NSwiRyI6MjU1LCJCIjoyNTV9fSwiSXNWaXNpYmxlIjp0cnVlLCJXaWR0aCI6MC4wLCJIZWlnaHQiOjAuMCwiQm9yZGVyU3R5bGUiOnsiJGlkIjoiOTc5IiwiTGluZUNvbG9yIjpudWxsLCJMaW5lV2VpZ2h0IjowLjAsIkxpbmVUeXBlIjowLCJQYXJlbnRTdHlsZSI6bnVsbH0sIlBhcmVudFN0eWxlIjpudWxsfSwiRGF0ZUZvcm1hdCI6eyIkaWQiOiI5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xIiwiRm9ybWF0IjowLCJJc1Zpc2libGUiOmZhbHNlLCJMYXN0S25vd25WaXNpYmlsaXR5U3RhdGUiOmZhbHNlfSwiSXNWaXNpYmxlIjp0cnVlLCJWYXJpYW5jZVN0eWxlIjp7IiRpZCI6Ijk4MiIsIlRleHRTdHlsZSI6eyIkaWQiOiI5ODMiLCJGb250U2V0dGluZ3MiOnsiJGlkIjoiOTg0IiwiRm9udFNpemUiOjExLCJGb250TmFtZSI6IkNhbGlicmkiLCJJc0JvbGQiOmZhbHNlLCJJc0l0YWxpYyI6ZmFsc2UsIklzVW5kZXJsaW5lZCI6ZmFsc2UsIlBhcmVudFN0eWxlIjpudWxsfSwiQXV0b1NpemUiOjAsIkZvcmVncm91bmQiOnsiJGlkIjoiOTg1IiwiQ29sb3IiOnsiJGlkIjoiOT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GlkIjoiOTkwIiwiQSI6MCwiUiI6MCwiRyI6MCwiQiI6MH19LCJJc1Zpc2libGUiOnRydWUsIldpZHRoIjowLjAsIkhlaWdodCI6MC4wLCJCb3JkZXJTdHlsZSI6eyIkaWQiOiI5OTEiLCJMaW5lQ29sb3IiOm51bGwsIkxpbmVXZWlnaHQiOjAuMCwiTGluZVR5cGUiOjAsIlBhcmVudFN0eWxlIjpudWxsfSwiUGFyZW50U3R5bGUiOm51bGx9LCJQYXJlbnRTdHlsZSI6bnVsbH0sIlBhcmVudFN0eWxlIjpudWxsfSwiSW5kZXgiOjUsIlNtYXJ0RHVyYXRpb25BY3RpdmF0ZWQiOmZhbHNlLCJEYXRlRm9ybWF0Ijp7IiRyZWYiOiI5ODAifSwiV2Vla051bWJlcmluZyI6eyIkaWQiOiI5OTIiLCJGb3JtYXQiOjAsIklzVmlzaWJsZSI6ZmFsc2UsIkxhc3RLbm93blZpc2liaWxpdHlTdGF0ZSI6ZmFsc2V9LCJCYXNlbGluZURhdGEiOnsiJGlkIjoiOTkzIiwiU3RhcnREYXRlIjoiMjAyNS0wOS0wOFQwMDowMDowMCIsIkVuZERhdGUiOiIyMDI1LTExLTA2VDIzOjU5OjAwIn0sIklkIjoiM2UwNDUxNjEtOTA4ZC00ZDRkLTkzYmUtY2NlZjk1YjM3M2E1IiwiSW1wb3J0SWQiOm51bGwsIlRpdGxlIjoiRVNSLUxBLTIiLCJOb3RlIjpudWxsLCJIeXBlcmxpbmsiOnsiJGlkIjoiOTk0IiwiQWRkcmVzcyI6IiIsIlN1YkFkZHJlc3MiOiIifSwiSXNDaGFuZ2VkIjpmYWxzZSwiSXNOZXciOmZhbHNlfSx7IiRpZCI6Ijk5NSIsIkdyb3VwTmFtZSI6bnVsbCwiU3RhcnREYXRlIjoiMjAyNi0wMi0wOVQwMDowMDowMFoiLCJFbmREYXRlIjoiMjAyNi0wNC0wOVQyMzo1OTowMFoiLCJQZXJjZW50YWdlQ29tcGxldGUiOm51bGwsIlN0eWxlIjp7IiRpZCI6Ijk5NiIsIlNoYXBlIjo0LCJTaGFwZVRoaWNrbmVzcyI6MywiRHVyYXRpb25Gb3JtYXQiOjAsIkluY2x1ZGVOb25Xb3JraW5nRGF5c0luRHVyYXRpb24iOmZhbHNlLCJQZXJjZW50YWdlQ29tcGxldGVTdHlsZSI6eyIkaWQiOiI5OTciLCJGb250U2V0dGluZ3MiOnsiJGlkIjoiOTk4IiwiRm9udFNpemUiOjEwLCJGb250TmFtZSI6IkNhbGlicmkiLCJJc0JvbGQiOmZhbHNlLCJJc0l0YWxpYyI6ZmFsc2UsIklzVW5kZXJsaW5lZCI6ZmFsc2UsIlBhcmVudFN0eWxlIjpudWxsfSwiQXV0b1NpemUiOjAsIkZvcmVncm91bmQiOnsiJGlkIjoiOTk5IiwiQ29sb3IiOnsiJGlkIjoiMTAw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wMSIsIlRvcCI6MC4wLCJMZWZ0IjowLjAsIlJpZ2h0IjowLjAsIkJvdHRvbSI6MC4wfSwiUGFkZGluZyI6eyIkaWQiOiIxMDAyIiwiVG9wIjowLjAsIkxlZnQiOjAuMCwiUmlnaHQiOjAuMCwiQm90dG9tIjowLjB9LCJCYWNrZ3JvdW5kIjp7IiRpZCI6IjEwMDMiLCJDb2xvciI6eyIkaWQiOiIxMDA0IiwiQSI6ODksIlIiOjAsIkciOjAsIkIiOjB9fSwiSXNWaXNpYmxlIjp0cnVlLCJXaWR0aCI6MC4wLCJIZWlnaHQiOjAuMCwiQm9yZGVyU3R5bGUiOnsiJGlkIjoiMTAwNSIsIkxpbmVDb2xvciI6bnVsbCwiTGluZVdlaWdodCI6MC4wLCJMaW5lVHlwZSI6MCwiUGFyZW50U3R5bGUiOm51bGx9LCJQYXJlbnRTdHlsZSI6bnVsbH0sIkR1cmF0aW9uU3R5bGUiOnsiJGlkIjoiMTAwNiIsIkZvbnRTZXR0aW5ncyI6eyIkaWQiOiIxMDA3IiwiRm9udFNpemUiOjEyLCJGb250TmFtZSI6IkNhbGlicmkiLCJJc0JvbGQiOmZhbHNlLCJJc0l0YWxpYyI6ZmFsc2UsIklzVW5kZXJsaW5lZCI6ZmFsc2UsIlBhcmVudFN0eWxlIjpudWxsfSwiQXV0b1NpemUiOjAsIkZvcmVncm91bmQiOnsiJGlkIjoiMTAwOCIsIkNvbG9yIjp7IiRpZCI6IjEwMDk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MTAiLCJUb3AiOjAuMCwiTGVmdCI6MC4wLCJSaWdodCI6MC4wLCJCb3R0b20iOjAuMH0sIlBhZGRpbmciOnsiJGlkIjoiMTAxMSIsIlRvcCI6MC4wLCJMZWZ0IjowLjAsIlJpZ2h0IjowLjAsIkJvdHRvbSI6MC4wfSwiQmFja2dyb3VuZCI6eyIkaWQiOiIxMDEyIiwiQ29sb3IiOnsiJGlkIjoiMTAxMyIsIkEiOjAsIlIiOjI1NSwiRyI6MjU1LCJCIjoyNTV9fSwiSXNWaXNpYmxlIjp0cnVlLCJXaWR0aCI6MC4wLCJIZWlnaHQiOjAuMCwiQm9yZGVyU3R5bGUiOnsiJGlkIjoiMTAxNCIsIkxpbmVDb2xvciI6bnVsbCwiTGluZVdlaWdodCI6MC4wLCJMaW5lVHlwZSI6MCwiUGFyZW50U3R5bGUiOm51bGx9LCJQYXJlbnRTdHlsZSI6bnVsbH0sIkhvcml6b250YWxDb25uZWN0b3JTdHlsZSI6eyIkaWQiOiIxMDE1IiwiTGluZUNvbG9yIjp7IiRpZCI6IjEwMTYiLCIkdHlwZSI6Ik5MUkUuQ29tbW9uLkRvbS5Tb2xpZENvbG9yQnJ1c2gsIE5MUkUuQ29tbW9uIiwiQ29sb3IiOnsiJGlkIjoiMTAxNyIsIkEiOjI1NSwiUiI6MjA0LCJHIjoyMDQsIkIiOjIwNH19LCJMaW5lV2VpZ2h0IjoxLjAsIkxpbmVUeXBlIjowLCJQYXJlbnRTdHlsZSI6bnVsbH0sIlZlcnRpY2FsQ29ubmVjdG9yU3R5bGUiOnsiJGlkIjoiMTAxOCIsIkxpbmVDb2xvciI6eyIkaWQiOiIxMDE5IiwiJHR5cGUiOiJOTFJFLkNvbW1vbi5Eb20uU29saWRDb2xvckJydXNoLCBOTFJFLkNvbW1vbiIsIkNvbG9yIjp7IiRpZCI6IjEwMjA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NiwiVmFyaWFuY2VQb3NpdGlvbiI6NiwiU3BhY2luZyI6MTAsIklzQmVsb3dUaW1lYmFuZCI6dHJ1ZSwiUGVyY2VudGFnZUNvbXBsZXRlU2hhcGVPcGFjaXR5IjozNSwiQmFzZWxpbmVTdHlsZSI6eyIkaWQiOiIxMDIxIiwiU2hhcGVTdHlsZSI6eyIkaWQiOiIxMDIyIiwiTWFyZ2luIjp7IiRpZCI6IjEwMjMiLCJUb3AiOjAuMCwiTGVmdCI6MC4wLCJSaWdodCI6MC4wLCJCb3R0b20iOjAuMH0sIlBhZGRpbmciOnsiJGlkIjoiMTAyNCIsIlRvcCI6MC4wLCJMZWZ0IjowLjAsIlJpZ2h0IjowLjAsIkJvdHRvbSI6MC4wfSwiQmFja2dyb3VuZCI6eyIkaWQiOiIxMDI1IiwiQ29sb3IiOnsiJGlkIjoiMTAyNiIsIkEiOjE1MywiUiI6MCwiRyI6MCwiQiI6MH19LCJJc1Zpc2libGUiOnRydWUsIldpZHRoIjowLjAsIkhlaWdodCI6MC4wLCJCb3JkZXJTdHlsZSI6bnVsbCwiUGFyZW50U3R5bGUiOm51bGx9LCJNYXJnaW4iOnsiJGlkIjoiMTAyNyIsIlRvcCI6MC4wLCJMZWZ0IjowLjAsIlJpZ2h0IjowLjAsIkJvdHRvbSI6MC4wfSwiUGFkZGluZyI6eyIkaWQiOiIxMDI4IiwiVG9wIjowLjAsIkxlZnQiOjAuMCwiUmlnaHQiOjAuMCwiQm90dG9tIjowLjB9LCJCYWNrZ3JvdW5kIjpudWxsLCJJc1Zpc2libGUiOnRydWUsIldpZHRoIjowLjAsIkhlaWdodCI6MC4wLCJCb3JkZXJTdHlsZSI6bnVsbCwiUGFyZW50U3R5bGUiOm51bGx9LCJTaGFwZVN0eWxlIjp7IiRpZCI6IjEwMjkiLCJNYXJnaW4iOnsiJGlkIjoiMTAzMCIsIlRvcCI6MC4wLCJMZWZ0Ijo0LjAsIlJpZ2h0Ijo0LjAsIkJvdHRvbSI6MC4wfSwiUGFkZGluZyI6eyIkaWQiOiIxMDMxIiwiVG9wIjowLjAsIkxlZnQiOjAuMCwiUmlnaHQiOjAuMCwiQm90dG9tIjowLjB9LCJCYWNrZ3JvdW5kIjp7IiRpZCI6IjEwMzIiLCJDb2xvciI6eyIkaWQiOiIxMDMzIiwiQSI6MjU1LCJSIjoyNTQsIkciOjE4NiwiQiI6MTB9fSwiSXNWaXNpYmxlIjp0cnVlLCJXaWR0aCI6MC4wLCJIZWlnaHQiOjIwLjAsIkJvcmRlclN0eWxlIjp7IiRpZCI6IjEwMzQiLCJMaW5lQ29sb3IiOnsiJGlkIjoiMTAzNSIsIiR0eXBlIjoiTkxSRS5Db21tb24uRG9tLlNvbGlkQ29sb3JCcnVzaCwgTkxSRS5Db21tb24iLCJDb2xvciI6eyIkaWQiOiIxMDM2IiwiQSI6MjU1LCJSIjoyNTUsIkciOjAsIkIiOjB9fSwiTGluZVdlaWdodCI6MC4wLCJMaW5lVHlwZSI6MCwiUGFyZW50U3R5bGUiOm51bGx9LCJQYXJlbnRTdHlsZSI6bnVsbH0sIlRpdGxlU3R5bGUiOnsiJGlkIjoiMTAzNyIsIkZvbnRTZXR0aW5ncyI6eyIkaWQiOiIxMDM4IiwiRm9udFNpemUiOjEwLCJGb250TmFtZSI6IkNhbGlicmkiLCJJc0JvbGQiOnRydWUsIklzSXRhbGljIjpmYWxzZSwiSXNVbmRlcmxpbmVkIjpmYWxzZSwiUGFyZW50U3R5bGUiOm51bGx9LCJBdXRvU2l6ZSI6MCwiRm9yZWdyb3VuZCI6eyIkaWQiOiIxMDM5IiwiQ29sb3IiOnsiJGlkIjoiMTA0MC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xMDQxIiwiVG9wIjowLjAsIkxlZnQiOjAuMCwiUmlnaHQiOjAuMCwiQm90dG9tIjowLjB9LCJQYWRkaW5nIjp7IiRpZCI6IjEwNDIiLCJUb3AiOjAuMCwiTGVmdCI6MC4wLCJSaWdodCI6MC4wLCJCb3R0b20iOjAuMH0sIkJhY2tncm91bmQiOnsiJGlkIjoiMTA0MyIsIkNvbG9yIjp7IiRpZCI6IjEwNDQiLCJBIjowLCJSIjoyNTUsIkciOjI1NSwiQiI6MjU1fX0sIklzVmlzaWJsZSI6dHJ1ZSwiV2lkdGgiOjAuMCwiSGVpZ2h0IjowLjAsIkJvcmRlclN0eWxlIjp7IiRpZCI6IjEwNDUiLCJMaW5lQ29sb3IiOm51bGwsIkxpbmVXZWlnaHQiOjAuMCwiTGluZVR5cGUiOjAsIlBhcmVudFN0eWxlIjpudWxsfSwiUGFyZW50U3R5bGUiOm51bGx9LCJEYXRlU3R5bGUiOnsiJGlkIjoiMTA0NiIsIkZvbnRTZXR0aW5ncyI6eyIkaWQiOiIxMDQ3IiwiRm9udFNpemUiOjksIkZvbnROYW1lIjoiQ2FsaWJyaSIsIklzQm9sZCI6ZmFsc2UsIklzSXRhbGljIjpmYWxzZSwiSXNVbmRlcmxpbmVkIjpmYWxzZSwiUGFyZW50U3R5bGUiOm51bGx9LCJBdXRvU2l6ZSI6MCwiRm9yZWdyb3VuZCI6eyIkaWQiOiIxMDQ4IiwiQ29sb3IiOnsiJGlkIjoiMTA0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UwIiwiVG9wIjowLjAsIkxlZnQiOjAuMCwiUmlnaHQiOjAuMCwiQm90dG9tIjowLjB9LCJQYWRkaW5nIjp7IiRpZCI6IjEwNTEiLCJUb3AiOjAuMCwiTGVmdCI6MC4wLCJSaWdodCI6MC4wLCJCb3R0b20iOjAuMH0sIkJhY2tncm91bmQiOnsiJGlkIjoiMTA1MiIsIkNvbG9yIjp7IiRpZCI6IjEwNTMiLCJBIjowLCJSIjoyNTUsIkciOjI1NSwiQiI6MjU1fX0sIklzVmlzaWJsZSI6dHJ1ZSwiV2lkdGgiOjAuMCwiSGVpZ2h0IjowLjAsIkJvcmRlclN0eWxlIjp7IiRpZCI6IjEwNTQiLCJMaW5lQ29sb3IiOm51bGwsIkxpbmVXZWlnaHQiOjAuMCwiTGluZVR5cGUiOjAsIlBhcmVudFN0eWxlIjpudWxsfSwiUGFyZW50U3R5bGUiOm51bGx9LCJEYXRlRm9ybWF0Ijp7IiRpZCI6IjEw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1NiIsIkZvcm1hdCI6MCwiSXNWaXNpYmxlIjpmYWxzZSwiTGFzdEtub3duVmlzaWJpbGl0eVN0YXRlIjpmYWxzZX0sIklzVmlzaWJsZSI6dHJ1ZSwiVmFyaWFuY2VTdHlsZSI6eyIkaWQiOiIxMDU3IiwiVGV4dFN0eWxlIjp7IiRpZCI6IjEwNTgiLCJGb250U2V0dGluZ3MiOnsiJGlkIjoiMTA1OSIsIkZvbnRTaXplIjoxMSwiRm9udE5hbWUiOiJDYWxpYnJpIiwiSXNCb2xkIjpmYWxzZSwiSXNJdGFsaWMiOmZhbHNlLCJJc1VuZGVybGluZWQiOmZhbHNlLCJQYXJlbnRTdHlsZSI6bnVsbH0sIkF1dG9TaXplIjowLCJGb3JlZ3JvdW5kIjp7IiRpZCI6IjEwNjAiLCJDb2xvciI6eyIkaWQiOiIxMD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NjIiLCJUb3AiOjAuMCwiTGVmdCI6MC4wLCJSaWdodCI6MC4wLCJCb3R0b20iOjAuMH0sIlBhZGRpbmciOnsiJGlkIjoiMTA2MyIsIlRvcCI6MC4wLCJMZWZ0IjowLjAsIlJpZ2h0IjowLjAsIkJvdHRvbSI6MC4wfSwiQmFja2dyb3VuZCI6eyIkaWQiOiIxMDY0IiwiQ29sb3IiOnsiJGlkIjoiMTA2NSIsIkEiOjAsIlIiOjAsIkciOjAsIkIiOjB9fSwiSXNWaXNpYmxlIjp0cnVlLCJXaWR0aCI6MC4wLCJIZWlnaHQiOjAuMCwiQm9yZGVyU3R5bGUiOnsiJGlkIjoiMTA2NiIsIkxpbmVDb2xvciI6bnVsbCwiTGluZVdlaWdodCI6MC4wLCJMaW5lVHlwZSI6MCwiUGFyZW50U3R5bGUiOm51bGx9LCJQYXJlbnRTdHlsZSI6bnVsbH0sIlBhcmVudFN0eWxlIjpudWxsfSwiUGFyZW50U3R5bGUiOm51bGx9LCJJbmRleCI6OCwiU21hcnREdXJhdGlvbkFjdGl2YXRlZCI6ZmFsc2UsIkRhdGVGb3JtYXQiOnsiJHJlZiI6IjEwNTUifSwiV2Vla051bWJlcmluZyI6eyIkaWQiOiIxMDY3IiwiRm9ybWF0IjowLCJJc1Zpc2libGUiOmZhbHNlLCJMYXN0S25vd25WaXNpYmlsaXR5U3RhdGUiOmZhbHNlfSwiQmFzZWxpbmVEYXRhIjp7IiRpZCI6IjEwNjgiLCJTdGFydERhdGUiOiIyMDI2LTAyLTA5VDAwOjAwOjAwIiwiRW5kRGF0ZSI6IjIwMjYtMDQtMDlUMjM6NTk6MDAifSwiSWQiOiI1NGMzNDJkNS1mOTZlLTQ4YWItYWRiMS1iMTNkNTJkMDdiN2IiLCJJbXBvcnRJZCI6bnVsbCwiVGl0bGUiOiJFU1ItTEEtNSIsIk5vdGUiOm51bGwsIkh5cGVybGluayI6eyIkaWQiOiIxMDY5IiwiQWRkcmVzcyI6bnVsbCwiU3ViQWRkcmVzcyI6bnVsbH0sIklzQ2hhbmdlZCI6ZmFsc2UsIklzTmV3IjpmYWxzZX0seyIkaWQiOiIxMDcwIiwiR3JvdXBOYW1lIjpudWxsLCJTdGFydERhdGUiOiIyMDI2LTAyLTIwVDAwOjAwOjAwWiIsIkVuZERhdGUiOiIyMDI2LTA0LTIwVDIzOjU5OjAwWiIsIlBlcmNlbnRhZ2VDb21wbGV0ZSI6bnVsbCwiU3R5bGUiOnsiJGlkIjoiMTA3MSIsIlNoYXBlIjo0LCJTaGFwZVRoaWNrbmVzcyI6MywiRHVyYXRpb25Gb3JtYXQiOjAsIkluY2x1ZGVOb25Xb3JraW5nRGF5c0luRHVyYXRpb24iOmZhbHNlLCJQZXJjZW50YWdlQ29tcGxldGVTdHlsZSI6eyIkaWQiOiIxMDcyIiwiRm9udFNldHRpbmdzIjp7IiRpZCI6IjEwNzMiLCJGb250U2l6ZSI6MTAsIkZvbnROYW1lIjoiQ2FsaWJyaSIsIklzQm9sZCI6ZmFsc2UsIklzSXRhbGljIjpmYWxzZSwiSXNVbmRlcmxpbmVkIjpmYWxzZSwiUGFyZW50U3R5bGUiOm51bGx9LCJBdXRvU2l6ZSI6MCwiRm9yZWdyb3VuZCI6eyIkaWQiOiIxMDc0IiwiQ29sb3IiOnsiJGlkIjoiMTA3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3NiIsIlRvcCI6MC4wLCJMZWZ0IjowLjAsIlJpZ2h0IjowLjAsIkJvdHRvbSI6MC4wfSwiUGFkZGluZyI6eyIkaWQiOiIxMDc3IiwiVG9wIjowLjAsIkxlZnQiOjAuMCwiUmlnaHQiOjAuMCwiQm90dG9tIjowLjB9LCJCYWNrZ3JvdW5kIjp7IiRpZCI6IjEwNzgiLCJDb2xvciI6eyIkaWQiOiIxMDc5IiwiQSI6ODksIlIiOjAsIkciOjAsIkIiOjB9fSwiSXNWaXNpYmxlIjp0cnVlLCJXaWR0aCI6MC4wLCJIZWlnaHQiOjAuMCwiQm9yZGVyU3R5bGUiOnsiJGlkIjoiMTA4MCIsIkxpbmVDb2xvciI6bnVsbCwiTGluZVdlaWdodCI6MC4wLCJMaW5lVHlwZSI6MCwiUGFyZW50U3R5bGUiOm51bGx9LCJQYXJlbnRTdHlsZSI6bnVsbH0sIkR1cmF0aW9uU3R5bGUiOnsiJGlkIjoiMTA4MSIsIkZvbnRTZXR0aW5ncyI6eyIkaWQiOiIxMDgyIiwiRm9udFNpemUiOjEyLCJGb250TmFtZSI6IkNhbGlicmkiLCJJc0JvbGQiOmZhbHNlLCJJc0l0YWxpYyI6ZmFsc2UsIklzVW5kZXJsaW5lZCI6ZmFsc2UsIlBhcmVudFN0eWxlIjpudWxsfSwiQXV0b1NpemUiOjAsIkZvcmVncm91bmQiOnsiJGlkIjoiMTA4MyIsIkNvbG9yIjp7IiRpZCI6IjEwOD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aWQiOiIxMDg3IiwiQ29sb3IiOnsiJGlkIjoiMTA4OCIsIkEiOjAsIlIiOjI1NSwiRyI6MjU1LCJCIjoyNTV9fSwiSXNWaXNpYmxlIjp0cnVlLCJXaWR0aCI6MC4wLCJIZWlnaHQiOjAuMCwiQm9yZGVyU3R5bGUiOnsiJGlkIjoiMTA4OSIsIkxpbmVDb2xvciI6bnVsbCwiTGluZVdlaWdodCI6MC4wLCJMaW5lVHlwZSI6MCwiUGFyZW50U3R5bGUiOm51bGx9LCJQYXJlbnRTdHlsZSI6bnVsbH0sIkhvcml6b250YWxDb25uZWN0b3JTdHlsZSI6eyIkaWQiOiIxMDkwIiwiTGluZUNvbG9yIjp7IiRpZCI6IjEwOTEiLCIkdHlwZSI6Ik5MUkUuQ29tbW9uLkRvbS5Tb2xpZENvbG9yQnJ1c2gsIE5MUkUuQ29tbW9uIiwiQ29sb3IiOnsiJGlkIjoiMTA5MiIsIkEiOjI1NSwiUiI6MjA0LCJHIjoyMDQsIkIiOjIwNH19LCJMaW5lV2VpZ2h0IjoxLjAsIkxpbmVUeXBlIjowLCJQYXJlbnRTdHlsZSI6bnVsbH0sIlZlcnRpY2FsQ29ubmVjdG9yU3R5bGUiOnsiJGlkIjoiMTA5MyIsIkxpbmVDb2xvciI6eyIkaWQiOiIxMDk0IiwiJHR5cGUiOiJOTFJFLkNvbW1vbi5Eb20uU29saWRDb2xvckJydXNoLCBOTFJFLkNvbW1vbiIsIkNvbG9yIjp7IiRpZCI6IjEwOTU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NiwiVmFyaWFuY2VQb3NpdGlvbiI6NiwiU3BhY2luZyI6MTAsIklzQmVsb3dUaW1lYmFuZCI6dHJ1ZSwiUGVyY2VudGFnZUNvbXBsZXRlU2hhcGVPcGFjaXR5IjozNSwiQmFzZWxpbmVTdHlsZSI6eyIkaWQiOiIxMDk2IiwiU2hhcGVTdHlsZSI6eyIkaWQiOiIxMDk3IiwiTWFyZ2luIjp7IiRpZCI6IjEwOTgiLCJUb3AiOjAuMCwiTGVmdCI6MC4wLCJSaWdodCI6MC4wLCJCb3R0b20iOjAuMH0sIlBhZGRpbmciOnsiJGlkIjoiMTA5OSIsIlRvcCI6MC4wLCJMZWZ0IjowLjAsIlJpZ2h0IjowLjAsIkJvdHRvbSI6MC4wfSwiQmFja2dyb3VuZCI6eyIkaWQiOiIxMTAwIiwiQ29sb3IiOnsiJGlkIjoiMTEwMSIsIkEiOjE1MywiUiI6MCwiRyI6MCwiQiI6MH19LCJJc1Zpc2libGUiOnRydWUsIldpZHRoIjowLjAsIkhlaWdodCI6MC4wLCJCb3JkZXJTdHlsZSI6bnVsbCwiUGFyZW50U3R5bGUiOm51bGx9LCJNYXJnaW4iOnsiJGlkIjoiMTEwMiIsIlRvcCI6MC4wLCJMZWZ0IjowLjAsIlJpZ2h0IjowLjAsIkJvdHRvbSI6MC4wfSwiUGFkZGluZyI6eyIkaWQiOiIxMTAzIiwiVG9wIjowLjAsIkxlZnQiOjAuMCwiUmlnaHQiOjAuMCwiQm90dG9tIjowLjB9LCJCYWNrZ3JvdW5kIjpudWxsLCJJc1Zpc2libGUiOnRydWUsIldpZHRoIjowLjAsIkhlaWdodCI6MC4wLCJCb3JkZXJTdHlsZSI6bnVsbCwiUGFyZW50U3R5bGUiOm51bGx9LCJTaGFwZVN0eWxlIjp7IiRpZCI6IjExMDQiLCJNYXJnaW4iOnsiJGlkIjoiMTEwNSIsIlRvcCI6MC4wLCJMZWZ0Ijo0LjAsIlJpZ2h0Ijo0LjAsIkJvdHRvbSI6MC4wfSwiUGFkZGluZyI6eyIkaWQiOiIxMTA2IiwiVG9wIjowLjAsIkxlZnQiOjAuMCwiUmlnaHQiOjAuMCwiQm90dG9tIjowLjB9LCJCYWNrZ3JvdW5kIjp7IiRpZCI6IjExMDciLCJDb2xvciI6eyIkaWQiOiIxMTA4IiwiQSI6MjU1LCJSIjo0NywiRyI6NTQsIkIiOjE1M319LCJJc1Zpc2libGUiOnRydWUsIldpZHRoIjowLjAsIkhlaWdodCI6MjAuMCwiQm9yZGVyU3R5bGUiOnsiJGlkIjoiMTEwOSIsIkxpbmVDb2xvciI6eyIkaWQiOiIxMTEwIiwiJHR5cGUiOiJOTFJFLkNvbW1vbi5Eb20uU29saWRDb2xvckJydXNoLCBOTFJFLkNvbW1vbiIsIkNvbG9yIjp7IiRpZCI6IjExMTEiLCJBIjoyNTUsIlIiOjI1NSwiRyI6MCwiQiI6MH19LCJMaW5lV2VpZ2h0IjowLjAsIkxpbmVUeXBlIjowLCJQYXJlbnRTdHlsZSI6bnVsbH0sIlBhcmVudFN0eWxlIjpudWxsfSwiVGl0bGVTdHlsZSI6eyIkaWQiOiIxMTEyIiwiRm9udFNldHRpbmdzIjp7IiRpZCI6IjExMTMiLCJGb250U2l6ZSI6MTAsIkZvbnROYW1lIjoiQ2FsaWJyaSIsIklzQm9sZCI6dHJ1ZSwiSXNJdGFsaWMiOmZhbHNlLCJJc1VuZGVybGluZWQiOmZhbHNlLCJQYXJlbnRTdHlsZSI6bnVsbH0sIkF1dG9TaXplIjowLCJGb3JlZ3JvdW5kIjp7IiRpZCI6IjExMTQiLCJDb2xvciI6eyIkaWQiOiIxMTE1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TdHlsZSI6eyIkaWQiOiIxMTIxIiwiRm9udFNldHRpbmdzIjp7IiRpZCI6IjExMjIiLCJGb250U2l6ZSI6OSwiRm9udE5hbWUiOiJDYWxpYnJpIiwiSXNCb2xkIjpmYWxzZSwiSXNJdGFsaWMiOmZhbHNlLCJJc1VuZGVybGluZWQiOmZhbHNlLCJQYXJlbnRTdHlsZSI6bnVsbH0sIkF1dG9TaXplIjoyLCJGb3JlZ3JvdW5kIjp7IiRpZCI6IjExMjMiLCJDb2xvciI6eyIkaWQiOiIxMTI0IiwiQSI6MjU1LCJSIjowLCJHIjowLCJCIjowfX0sIk1heFdpZHRoIjo1NS42MTI3NTQ4MjE3NzczNDQsIk1heEhlaWdodCI6IkluZmluaXR5IiwiU21hcnRGb3JlZ3JvdW5kSXNBY3RpdmUiOmZhbHNlLCJIb3Jpem9udGFsQWxpZ25tZW50IjowLCJWZXJ0aWNhbEFsaWdubWVudCI6MCwiU21hcnRGb3JlZ3JvdW5kIjpudWxsLCJCYWNrZ3JvdW5kRmlsbFR5cGUiOjAsIk1hcmdpbiI6eyIkaWQiOiIxMTI1IiwiVG9wIjowLjAsIkxlZnQiOjAuMCwiUmlnaHQiOjAuMCwiQm90dG9tIjowLjB9LCJQYWRkaW5nIjp7IiRpZCI6IjExMjYiLCJUb3AiOjAuMCwiTGVmdCI6MC4wLCJSaWdodCI6MC4wLCJCb3R0b20iOjAuMH0sIkJhY2tncm91bmQiOnsiJGlkIjoiMTEyNyIsIkNvbG9yIjp7IiRpZCI6IjExMjgiLCJBIjowLCJSIjoyNTUsIkciOjI1NSwiQiI6MjU1fX0sIklzVmlzaWJsZSI6dHJ1ZSwiV2lkdGgiOjAuMCwiSGVpZ2h0IjowLjAsIkJvcmRlclN0eWxlIjp7IiRpZCI6IjExMjkiLCJMaW5lQ29sb3IiOm51bGwsIkxpbmVXZWlnaHQiOjAuMCwiTGluZVR5cGUiOjAsIlBhcmVudFN0eWxlIjpudWxsfSwiUGFyZW50U3R5bGUiOm51bGx9LCJEYXRlRm9ybWF0Ijp7IiRpZCI6IjEx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MSIsIkZvcm1hdCI6MCwiSXNWaXNpYmxlIjpmYWxzZSwiTGFzdEtub3duVmlzaWJpbGl0eVN0YXRlIjpmYWxzZX0sIklzVmlzaWJsZSI6dHJ1ZSwiVmFyaWFuY2VTdHlsZSI6eyIkaWQiOiIxMTMyIiwiVGV4dFN0eWxlIjp7IiRpZCI6IjExMzMiLCJGb250U2V0dGluZ3MiOnsiJGlkIjoiMTEzNCIsIkZvbnRTaXplIjoxMSwiRm9udE5hbWUiOiJDYWxpYnJpIiwiSXNCb2xkIjpmYWxzZSwiSXNJdGFsaWMiOmZhbHNlLCJJc1VuZGVybGluZWQiOmZhbHNlLCJQYXJlbnRTdHlsZSI6bnVsbH0sIkF1dG9TaXplIjowLCJGb3JlZ3JvdW5kIjp7IiRpZCI6IjExMzUiLCJDb2xvciI6eyIkaWQiOiIxMTM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MzciLCJUb3AiOjAuMCwiTGVmdCI6MC4wLCJSaWdodCI6MC4wLCJCb3R0b20iOjAuMH0sIlBhZGRpbmciOnsiJGlkIjoiMTEzOCIsIlRvcCI6MC4wLCJMZWZ0IjowLjAsIlJpZ2h0IjowLjAsIkJvdHRvbSI6MC4wfSwiQmFja2dyb3VuZCI6eyIkaWQiOiIxMTM5IiwiQ29sb3IiOnsiJGlkIjoiMTE0MCIsIkEiOjAsIlIiOjAsIkciOjAsIkIiOjB9fSwiSXNWaXNpYmxlIjp0cnVlLCJXaWR0aCI6MC4wLCJIZWlnaHQiOjAuMCwiQm9yZGVyU3R5bGUiOnsiJGlkIjoiMTE0MSIsIkxpbmVDb2xvciI6bnVsbCwiTGluZVdlaWdodCI6MC4wLCJMaW5lVHlwZSI6MCwiUGFyZW50U3R5bGUiOm51bGx9LCJQYXJlbnRTdHlsZSI6bnVsbH0sIlBhcmVudFN0eWxlIjpudWxsfSwiUGFyZW50U3R5bGUiOm51bGx9LCJJbmRleCI6OSwiU21hcnREdXJhdGlvbkFjdGl2YXRlZCI6ZmFsc2UsIkRhdGVGb3JtYXQiOnsiJHJlZiI6IjExMzAifSwiV2Vla051bWJlcmluZyI6eyIkaWQiOiIxMTQyIiwiRm9ybWF0IjowLCJJc1Zpc2libGUiOmZhbHNlLCJMYXN0S25vd25WaXNpYmlsaXR5U3RhdGUiOmZhbHNlfSwiQmFzZWxpbmVEYXRhIjp7IiRpZCI6IjExNDMiLCJTdGFydERhdGUiOiIyMDI2LTAyLTE2VDAwOjAwOjAwIiwiRW5kRGF0ZSI6IjIwMjYtMDQtMTZUMjM6NTk6MDAifSwiSWQiOiIwMzQ0ODQ3MC01YWQ2LTQwMmMtODhlMS0xZGYwYjI0ZjI0NmUiLCJJbXBvcnRJZCI6bnVsbCwiVGl0bGUiOiJFU1ItTEEtREkyMDIzIiwiTm90ZSI6bnVsbCwiSHlwZXJsaW5rIjp7IiRpZCI6IjExNDQiLCJBZGRyZXNzIjpudWxsLCJTdWJBZGRyZXNzIjpudWxsfSwiSXNDaGFuZ2VkIjpmYWxzZSwiSXNOZXciOmZhbHNlfSx7IiRpZCI6IjExNDUiLCJHcm91cE5hbWUiOm51bGwsIlN0YXJ0RGF0ZSI6IjIwMjUtMTAtMjBUMDA6MDA6MDBaIiwiRW5kRGF0ZSI6IjIwMjUtMTItMThUMjM6NTk6MDBaIiwiUGVyY2VudGFnZUNvbXBsZXRlIjpudWxsLCJTdHlsZSI6eyIkaWQiOiIxMTQ2IiwiU2hhcGUiOjQsIlNoYXBlVGhpY2tuZXNzIjozLCJEdXJhdGlvbkZvcm1hdCI6MCwiSW5jbHVkZU5vbldvcmtpbmdEYXlzSW5EdXJhdGlvbiI6ZmFsc2UsIlBlcmNlbnRhZ2VDb21wbGV0ZVN0eWxlIjp7IiRpZCI6IjExNDciLCJGb250U2V0dGluZ3MiOnsiJGlkIjoiMTE0OCIsIkZvbnRTaXplIjoxMCwiRm9udE5hbWUiOiJDYWxpYnJpIiwiSXNCb2xkIjpmYWxzZSwiSXNJdGFsaWMiOmZhbHNlLCJJc1VuZGVybGluZWQiOmZhbHNlLCJQYXJlbnRTdHlsZSI6bnVsbH0sIkF1dG9TaXplIjowLCJGb3JlZ3JvdW5kIjp7IiRpZCI6IjExNDkiLCJDb2xvciI6eyIkaWQiOiIxMTU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UxIiwiVG9wIjowLjAsIkxlZnQiOjAuMCwiUmlnaHQiOjAuMCwiQm90dG9tIjowLjB9LCJQYWRkaW5nIjp7IiRpZCI6IjExNTIiLCJUb3AiOjAuMCwiTGVmdCI6MC4wLCJSaWdodCI6MC4wLCJCb3R0b20iOjAuMH0sIkJhY2tncm91bmQiOnsiJGlkIjoiMTE1MyIsIkNvbG9yIjp7IiRpZCI6IjExNTQiLCJBIjo4OSwiUiI6MCwiRyI6MCwiQiI6MH19LCJJc1Zpc2libGUiOnRydWUsIldpZHRoIjowLjAsIkhlaWdodCI6MC4wLCJCb3JkZXJTdHlsZSI6eyIkaWQiOiIxMTU1IiwiTGluZUNvbG9yIjpudWxsLCJMaW5lV2VpZ2h0IjowLjAsIkxpbmVUeXBlIjowLCJQYXJlbnRTdHlsZSI6bnVsbH0sIlBhcmVudFN0eWxlIjpudWxsfSwiRHVyYXRpb25TdHlsZSI6eyIkaWQiOiIxMTU2IiwiRm9udFNldHRpbmdzIjp7IiRpZCI6IjExNTciLCJGb250U2l6ZSI6MTIsIkZvbnROYW1lIjoiQ2FsaWJyaSIsIklzQm9sZCI6ZmFsc2UsIklzSXRhbGljIjpmYWxzZSwiSXNVbmRlcmxpbmVkIjpmYWxzZSwiUGFyZW50U3R5bGUiOm51bGx9LCJBdXRvU2l6ZSI6MCwiRm9yZWdyb3VuZCI6eyIkaWQiOiIxMTU4IiwiQ29sb3IiOnsiJGlkIjoiMTE1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E2MCIsIlRvcCI6MC4wLCJMZWZ0IjowLjAsIlJpZ2h0IjowLjAsIkJvdHRvbSI6MC4wfSwiUGFkZGluZyI6eyIkaWQiOiIxMTYxIiwiVG9wIjowLjAsIkxlZnQiOjAuMCwiUmlnaHQiOjAuMCwiQm90dG9tIjowLjB9LCJCYWNrZ3JvdW5kIjp7IiRpZCI6IjExNjIiLCJDb2xvciI6eyIkaWQiOiIxMTYzIiwiQSI6MCwiUiI6MjU1LCJHIjoyNTUsIkIiOjI1NX19LCJJc1Zpc2libGUiOnRydWUsIldpZHRoIjowLjAsIkhlaWdodCI6MC4wLCJCb3JkZXJTdHlsZSI6eyIkaWQiOiIxMTY0IiwiTGluZUNvbG9yIjpudWxsLCJMaW5lV2VpZ2h0IjowLjAsIkxpbmVUeXBlIjowLCJQYXJlbnRTdHlsZSI6bnVsbH0sIlBhcmVudFN0eWxlIjpudWxsfSwiSG9yaXpvbnRhbENvbm5lY3RvclN0eWxlIjp7IiRpZCI6IjExNjUiLCJMaW5lQ29sb3IiOnsiJGlkIjoiMTE2NiIsIiR0eXBlIjoiTkxSRS5Db21tb24uRG9tLlNvbGlkQ29sb3JCcnVzaCwgTkxSRS5Db21tb24iLCJDb2xvciI6eyIkaWQiOiIxMTY3IiwiQSI6MjU1LCJSIjoyMDQsIkciOjIwNCwiQiI6MjA0fX0sIkxpbmVXZWlnaHQiOjEuMCwiTGluZVR5cGUiOjAsIlBhcmVudFN0eWxlIjpudWxsfSwiVmVydGljYWxDb25uZWN0b3JTdHlsZSI6eyIkaWQiOiIxMTY4IiwiTGluZUNvbG9yIjp7IiRpZCI6IjExNjkiLCIkdHlwZSI6Ik5MUkUuQ29tbW9uLkRvbS5Tb2xpZENvbG9yQnJ1c2gsIE5MUkUuQ29tbW9uIiwiQ29sb3IiOnsiJGlkIjoiMTE3MC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2LCJWYXJpYW5jZVBvc2l0aW9uIjo2LCJTcGFjaW5nIjoxMCwiSXNCZWxvd1RpbWViYW5kIjp0cnVlLCJQZXJjZW50YWdlQ29tcGxldGVTaGFwZU9wYWNpdHkiOjM1LCJCYXNlbGluZVN0eWxlIjp7IiRpZCI6IjExNzEiLCJTaGFwZVN0eWxlIjp7IiRpZCI6IjExNzIiLCJNYXJnaW4iOnsiJGlkIjoiMTE3MyIsIlRvcCI6MC4wLCJMZWZ0IjowLjAsIlJpZ2h0IjowLjAsIkJvdHRvbSI6MC4wfSwiUGFkZGluZyI6eyIkaWQiOiIxMTc0IiwiVG9wIjowLjAsIkxlZnQiOjAuMCwiUmlnaHQiOjAuMCwiQm90dG9tIjowLjB9LCJCYWNrZ3JvdW5kIjp7IiRpZCI6IjExNzUiLCJDb2xvciI6eyIkaWQiOiIxMTc2IiwiQSI6MTUzLCJSIjowLCJHIjowLCJCIjowfX0sIklzVmlzaWJsZSI6dHJ1ZSwiV2lkdGgiOjAuMCwiSGVpZ2h0IjowLjAsIkJvcmRlclN0eWxlIjpudWxsLCJQYXJlbnRTdHlsZSI6bnVsbH0sIk1hcmdpbiI6eyIkaWQiOiIxMTc3IiwiVG9wIjowLjAsIkxlZnQiOjAuMCwiUmlnaHQiOjAuMCwiQm90dG9tIjowLjB9LCJQYWRkaW5nIjp7IiRpZCI6IjExNzgiLCJUb3AiOjAuMCwiTGVmdCI6MC4wLCJSaWdodCI6MC4wLCJCb3R0b20iOjAuMH0sIkJhY2tncm91bmQiOm51bGwsIklzVmlzaWJsZSI6dHJ1ZSwiV2lkdGgiOjAuMCwiSGVpZ2h0IjowLjAsIkJvcmRlclN0eWxlIjpudWxsLCJQYXJlbnRTdHlsZSI6bnVsbH0sIlNoYXBlU3R5bGUiOnsiJGlkIjoiMTE3OSIsIk1hcmdpbiI6eyIkaWQiOiIxMTgwIiwiVG9wIjowLjAsIkxlZnQiOjQuMCwiUmlnaHQiOjQuMCwiQm90dG9tIjowLjB9LCJQYWRkaW5nIjp7IiRpZCI6IjExODEiLCJUb3AiOjAuMCwiTGVmdCI6MC4wLCJSaWdodCI6MC4wLCJCb3R0b20iOjAuMH0sIkJhY2tncm91bmQiOnsiJGlkIjoiMTE4MiIsIkNvbG9yIjp7IiRpZCI6IjExODMiLCJBIjoyNTUsIlIiOjI1NSwiRyI6NTYsIkIiOjE0MH19LCJJc1Zpc2libGUiOnRydWUsIldpZHRoIjowLjAsIkhlaWdodCI6MjAuMCwiQm9yZGVyU3R5bGUiOnsiJGlkIjoiMTE4NCIsIkxpbmVDb2xvciI6eyIkaWQiOiIxMTg1IiwiJHR5cGUiOiJOTFJFLkNvbW1vbi5Eb20uU29saWRDb2xvckJydXNoLCBOTFJFLkNvbW1vbiIsIkNvbG9yIjp7IiRpZCI6IjExODYiLCJBIjoyNTUsIlIiOjI1NSwiRyI6MCwiQiI6MH19LCJMaW5lV2VpZ2h0IjowLjAsIkxpbmVUeXBlIjowLCJQYXJlbnRTdHlsZSI6bnVsbH0sIlBhcmVudFN0eWxlIjpudWxsfSwiVGl0bGVTdHlsZSI6eyIkaWQiOiIxMTg3IiwiRm9udFNldHRpbmdzIjp7IiRpZCI6IjExODgiLCJGb250U2l6ZSI6MTAsIkZvbnROYW1lIjoiQ2FsaWJyaSIsIklzQm9sZCI6dHJ1ZSwiSXNJdGFsaWMiOmZhbHNlLCJJc1VuZGVybGluZWQiOmZhbHNlLCJQYXJlbnRTdHlsZSI6bnVsbH0sIkF1dG9TaXplIjowLCJGb3JlZ3JvdW5kIjp7IiRpZCI6IjExODkiLCJDb2xvciI6eyIkaWQiOiIxMTkw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xOTEiLCJUb3AiOjAuMCwiTGVmdCI6MC4wLCJSaWdodCI6MC4wLCJCb3R0b20iOjAuMH0sIlBhZGRpbmciOnsiJGlkIjoiMTE5MiIsIlRvcCI6MC4wLCJMZWZ0IjowLjAsIlJpZ2h0IjowLjAsIkJvdHRvbSI6MC4wfSwiQmFja2dyb3VuZCI6eyIkaWQiOiIxMTkzIiwiQ29sb3IiOnsiJGlkIjoiMTE5NCIsIkEiOjAsIlIiOjI1NSwiRyI6MjU1LCJCIjoyNTV9fSwiSXNWaXNpYmxlIjp0cnVlLCJXaWR0aCI6MC4wLCJIZWlnaHQiOjAuMCwiQm9yZGVyU3R5bGUiOnsiJGlkIjoiMTE5NSIsIkxpbmVDb2xvciI6bnVsbCwiTGluZVdlaWdodCI6MC4wLCJMaW5lVHlwZSI6MCwiUGFyZW50U3R5bGUiOm51bGx9LCJQYXJlbnRTdHlsZSI6bnVsbH0sIkRhdGVTdHlsZSI6eyIkaWQiOiIxMTk2IiwiRm9udFNldHRpbmdzIjp7IiRpZCI6IjExOTciLCJGb250U2l6ZSI6OSwiRm9udE5hbWUiOiJDYWxpYnJpIiwiSXNCb2xkIjpmYWxzZSwiSXNJdGFsaWMiOmZhbHNlLCJJc1VuZGVybGluZWQiOmZhbHNlLCJQYXJlbnRTdHlsZSI6bnVsbH0sIkF1dG9TaXplIjoyLCJGb3JlZ3JvdW5kIjp7IiRpZCI6IjExOTgiLCJDb2xvciI6eyIkaWQiOiIxMTk5IiwiQSI6MjU1LCJSIjowLCJHIjowLCJCIjowfX0sIk1heFdpZHRoIjo2OC41MTUxMjE0NTk5NjA5MzgsIk1heEhlaWdodCI6IkluZmluaXR5IiwiU21hcnRGb3JlZ3JvdW5kSXNBY3RpdmUiOmZhbHNlLCJIb3Jpem9udGFsQWxpZ25tZW50IjowLCJWZXJ0aWNhbEFsaWdubWVudCI6MCwiU21hcnRGb3JlZ3JvdW5kIjpudWxsLCJCYWNrZ3JvdW5kRmlsbFR5cGUiOjAsIk1hcmdpbiI6eyIkaWQiOiIxMjAwIiwiVG9wIjowLjAsIkxlZnQiOjAuMCwiUmlnaHQiOjAuMCwiQm90dG9tIjowLjB9LCJQYWRkaW5nIjp7IiRpZCI6IjEyMDEiLCJUb3AiOjAuMCwiTGVmdCI6MC4wLCJSaWdodCI6MC4wLCJCb3R0b20iOjAuMH0sIkJhY2tncm91bmQiOnsiJGlkIjoiMTIwMiIsIkNvbG9yIjp7IiRpZCI6IjEyMDMiLCJBIjowLCJSIjoyNTUsIkciOjI1NSwiQiI6MjU1fX0sIklzVmlzaWJsZSI6dHJ1ZSwiV2lkdGgiOjAuMCwiSGVpZ2h0IjowLjAsIkJvcmRlclN0eWxlIjp7IiRpZCI6IjEyMDQiLCJMaW5lQ29sb3IiOm51bGwsIkxpbmVXZWlnaHQiOjAuMCwiTGluZVR5cGUiOjAsIlBhcmVudFN0eWxlIjpudWxsfSwiUGFyZW50U3R5bGUiOm51bGx9LCJEYXRlRm9ybWF0Ijp7IiRpZCI6IjEy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NiIsIkZvcm1hdCI6MCwiSXNWaXNpYmxlIjpmYWxzZSwiTGFzdEtub3duVmlzaWJpbGl0eVN0YXRlIjpmYWxzZX0sIklzVmlzaWJsZSI6dHJ1ZSwiVmFyaWFuY2VTdHlsZSI6eyIkaWQiOiIxMjA3IiwiVGV4dFN0eWxlIjp7IiRpZCI6IjEyMDgiLCJGb250U2V0dGluZ3MiOnsiJGlkIjoiMTIwOSIsIkZvbnRTaXplIjoxMSwiRm9udE5hbWUiOiJDYWxpYnJpIiwiSXNCb2xkIjpmYWxzZSwiSXNJdGFsaWMiOmZhbHNlLCJJc1VuZGVybGluZWQiOmZhbHNlLCJQYXJlbnRTdHlsZSI6bnVsbH0sIkF1dG9TaXplIjowLCJGb3JlZ3JvdW5kIjp7IiRpZCI6IjEyMTAiLCJDb2xvciI6eyIkaWQiOiIxMj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AsIlIiOjAsIkciOjAsIkIiOjB9fSwiSXNWaXNpYmxlIjp0cnVlLCJXaWR0aCI6MC4wLCJIZWlnaHQiOjAuMCwiQm9yZGVyU3R5bGUiOnsiJGlkIjoiMTIxNiIsIkxpbmVDb2xvciI6bnVsbCwiTGluZVdlaWdodCI6MC4wLCJMaW5lVHlwZSI6MCwiUGFyZW50U3R5bGUiOm51bGx9LCJQYXJlbnRTdHlsZSI6bnVsbH0sIlBhcmVudFN0eWxlIjpudWxsfSwiUGFyZW50U3R5bGUiOm51bGx9LCJJbmRleCI6MTAsIlNtYXJ0RHVyYXRpb25BY3RpdmF0ZWQiOmZhbHNlLCJEYXRlRm9ybWF0Ijp7IiRyZWYiOiIxMjA1In0sIldlZWtOdW1iZXJpbmciOnsiJGlkIjoiMTIxNyIsIkZvcm1hdCI6MCwiSXNWaXNpYmxlIjpmYWxzZSwiTGFzdEtub3duVmlzaWJpbGl0eVN0YXRlIjpmYWxzZX0sIkJhc2VsaW5lRGF0YSI6eyIkaWQiOiIxMjE4IiwiU3RhcnREYXRlIjoiMjAyNS0xMC0yMFQwMDowMDowMCIsIkVuZERhdGUiOiIyMDI1LTEyLTE4VDIzOjU5OjAwIn0sIklkIjoiMWJlZTI1YWUtNmI3MC00N2VlLTlmYTEtOGM2YmU5NWVkNmUyIiwiSW1wb3J0SWQiOm51bGwsIlRpdGxlIjoiRVNSLUxBLTMiLCJOb3RlIjpudWxsLCJIeXBlcmxpbmsiOnsiJGlkIjoiMTIxOSIsIkFkZHJlc3MiOm51bGwsIlN1YkFkZHJlc3MiOm51bGx9LCJJc0NoYW5nZWQiOmZhbHNlLCJJc05ldyI6ZmFsc2V9LHsiJGlkIjoiMTIyMCIsIkdyb3VwTmFtZSI6bnVsbCwiU3RhcnREYXRlIjoiMjAyNi0wMi0yN1QwMDowMDowMFoiLCJFbmREYXRlIjoiMjAyNi0wNC0yN1QyMzo1OTowMFoiLCJQZXJjZW50YWdlQ29tcGxldGUiOm51bGwsIlN0eWxlIjp7IiRpZCI6IjEyMjEiLCJTaGFwZSI6NCwiU2hhcGVUaGlja25lc3MiOjMsIkR1cmF0aW9uRm9ybWF0IjowLCJJbmNsdWRlTm9uV29ya2luZ0RheXNJbkR1cmF0aW9uIjpmYWxzZSwiUGVyY2VudGFnZUNvbXBsZXRlU3R5bGUiOnsiJGlkIjoiMTIyMiIsIkZvbnRTZXR0aW5ncyI6eyIkaWQiOiIxMjIzIiwiRm9udFNpemUiOjEwLCJGb250TmFtZSI6IkNhbGlicmkiLCJJc0JvbGQiOmZhbHNlLCJJc0l0YWxpYyI6ZmFsc2UsIklzVW5kZXJsaW5lZCI6ZmFsc2UsIlBhcmVudFN0eWxlIjpudWxsfSwiQXV0b1NpemUiOjAsIkZvcmVncm91bmQiOnsiJGlkIjoiMTIyNCIsIkNvbG9yIjp7IiRpZCI6IjEyMj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yMjYiLCJUb3AiOjAuMCwiTGVmdCI6MC4wLCJSaWdodCI6MC4wLCJCb3R0b20iOjAuMH0sIlBhZGRpbmciOnsiJGlkIjoiMTIyNyIsIlRvcCI6MC4wLCJMZWZ0IjowLjAsIlJpZ2h0IjowLjAsIkJvdHRvbSI6MC4wfSwiQmFja2dyb3VuZCI6eyIkaWQiOiIxMjI4IiwiQ29sb3IiOnsiJGlkIjoiMTIyOSIsIkEiOjg5LCJSIjowLCJHIjowLCJCIjowfX0sIklzVmlzaWJsZSI6dHJ1ZSwiV2lkdGgiOjAuMCwiSGVpZ2h0IjowLjAsIkJvcmRlclN0eWxlIjp7IiRpZCI6IjEyMzAiLCJMaW5lQ29sb3IiOm51bGwsIkxpbmVXZWlnaHQiOjAuMCwiTGluZVR5cGUiOjAsIlBhcmVudFN0eWxlIjpudWxsfSwiUGFyZW50U3R5bGUiOm51bGx9LCJEdXJhdGlvblN0eWxlIjp7IiRpZCI6IjEyMzEiLCJGb250U2V0dGluZ3MiOnsiJGlkIjoiMTIzMiIsIkZvbnRTaXplIjoxMiwiRm9udE5hbWUiOiJDYWxpYnJpIiwiSXNCb2xkIjpmYWxzZSwiSXNJdGFsaWMiOmZhbHNlLCJJc1VuZGVybGluZWQiOmZhbHNlLCJQYXJlbnRTdHlsZSI6bnVsbH0sIkF1dG9TaXplIjowLCJGb3JlZ3JvdW5kIjp7IiRpZCI6IjEyMzMiLCJDb2xvciI6eyIkaWQiOiIxMjM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nsiJGlkIjoiMTIzNyIsIkNvbG9yIjp7IiRpZCI6IjEyMzgiLCJBIjowLCJSIjoyNTUsIkciOjI1NSwiQiI6MjU1fX0sIklzVmlzaWJsZSI6dHJ1ZSwiV2lkdGgiOjAuMCwiSGVpZ2h0IjowLjAsIkJvcmRlclN0eWxlIjp7IiRpZCI6IjEyMzkiLCJMaW5lQ29sb3IiOm51bGwsIkxpbmVXZWlnaHQiOjAuMCwiTGluZVR5cGUiOjAsIlBhcmVudFN0eWxlIjpudWxsfSwiUGFyZW50U3R5bGUiOm51bGx9LCJIb3Jpem9udGFsQ29ubmVjdG9yU3R5bGUiOnsiJGlkIjoiMTI0MCIsIkxpbmVDb2xvciI6eyIkaWQiOiIxMjQxIiwiJHR5cGUiOiJOTFJFLkNvbW1vbi5Eb20uU29saWRDb2xvckJydXNoLCBOTFJFLkNvbW1vbiIsIkNvbG9yIjp7IiRpZCI6IjEyNDIiLCJBIjoyNTUsIlIiOjIwNCwiRyI6MjA0LCJCIjoyMDR9fSwiTGluZVdlaWdodCI6MS4wLCJMaW5lVHlwZSI6MCwiUGFyZW50U3R5bGUiOm51bGx9LCJWZXJ0aWNhbENvbm5lY3RvclN0eWxlIjp7IiRpZCI6IjEyNDMiLCJMaW5lQ29sb3IiOnsiJGlkIjoiMTI0NCIsIiR0eXBlIjoiTkxSRS5Db21tb24uRG9tLlNvbGlkQ29sb3JCcnVzaCwgTkxSRS5Db21tb24iLCJDb2xvciI6eyIkaWQiOiIxMjQ1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YsIlZhcmlhbmNlUG9zaXRpb24iOjYsIlNwYWNpbmciOjEwLCJJc0JlbG93VGltZWJhbmQiOnRydWUsIlBlcmNlbnRhZ2VDb21wbGV0ZVNoYXBlT3BhY2l0eSI6MzUsIkJhc2VsaW5lU3R5bGUiOnsiJGlkIjoiMTI0NiIsIlNoYXBlU3R5bGUiOnsiJGlkIjoiMTI0NyIsIk1hcmdpbiI6eyIkaWQiOiIxMjQ4IiwiVG9wIjowLjAsIkxlZnQiOjAuMCwiUmlnaHQiOjAuMCwiQm90dG9tIjowLjB9LCJQYWRkaW5nIjp7IiRpZCI6IjEyNDkiLCJUb3AiOjAuMCwiTGVmdCI6MC4wLCJSaWdodCI6MC4wLCJCb3R0b20iOjAuMH0sIkJhY2tncm91bmQiOnsiJGlkIjoiMTI1MCIsIkNvbG9yIjp7IiRpZCI6IjEyNTEiLCJBIjoxNTMsIlIiOjAsIkciOjAsIkIiOjB9fSwiSXNWaXNpYmxlIjp0cnVlLCJXaWR0aCI6MC4wLCJIZWlnaHQiOjAuMCwiQm9yZGVyU3R5bGUiOm51bGwsIlBhcmVudFN0eWxlIjpudWxsfSwiTWFyZ2luIjp7IiRpZCI6IjEyNTIiLCJUb3AiOjAuMCwiTGVmdCI6MC4wLCJSaWdodCI6MC4wLCJCb3R0b20iOjAuMH0sIlBhZGRpbmciOnsiJGlkIjoiMTI1MyIsIlRvcCI6MC4wLCJMZWZ0IjowLjAsIlJpZ2h0IjowLjAsIkJvdHRvbSI6MC4wfSwiQmFja2dyb3VuZCI6bnVsbCwiSXNWaXNpYmxlIjp0cnVlLCJXaWR0aCI6MC4wLCJIZWlnaHQiOjAuMCwiQm9yZGVyU3R5bGUiOm51bGwsIlBhcmVudFN0eWxlIjpudWxsfSwiU2hhcGVTdHlsZSI6eyIkaWQiOiIxMjU0IiwiTWFyZ2luIjp7IiRpZCI6IjEyNTUiLCJUb3AiOjAuMCwiTGVmdCI6NC4wLCJSaWdodCI6NC4wLCJCb3R0b20iOjAuMH0sIlBhZGRpbmciOnsiJGlkIjoiMTI1NiIsIlRvcCI6MC4wLCJMZWZ0IjowLjAsIlJpZ2h0IjowLjAsIkJvdHRvbSI6MC4wfSwiQmFja2dyb3VuZCI6eyIkaWQiOiIxMjU3IiwiQ29sb3IiOnsiJGlkIjoiMTI1OCIsIkEiOjI1NSwiUiI6MTE1LCJHIjoxMTUsIkIiOjExNX19LCJJc1Zpc2libGUiOnRydWUsIldpZHRoIjowLjAsIkhlaWdodCI6MjAuMCwiQm9yZGVyU3R5bGUiOnsiJGlkIjoiMTI1OSIsIkxpbmVDb2xvciI6eyIkaWQiOiIxMjYwIiwiJHR5cGUiOiJOTFJFLkNvbW1vbi5Eb20uU29saWRDb2xvckJydXNoLCBOTFJFLkNvbW1vbiIsIkNvbG9yIjp7IiRpZCI6IjEyNjEiLCJBIjoyNTUsIlIiOjI1NSwiRyI6MCwiQiI6MH19LCJMaW5lV2VpZ2h0IjowLjAsIkxpbmVUeXBlIjowLCJQYXJlbnRTdHlsZSI6bnVsbH0sIlBhcmVudFN0eWxlIjpudWxsfSwiVGl0bGVTdHlsZSI6eyIkaWQiOiIxMjYyIiwiRm9udFNldHRpbmdzIjp7IiRpZCI6IjEyNjMiLCJGb250U2l6ZSI6MTAsIkZvbnROYW1lIjoiQ2FsaWJyaSIsIklzQm9sZCI6dHJ1ZSwiSXNJdGFsaWMiOmZhbHNlLCJJc1VuZGVybGluZWQiOmZhbHNlLCJQYXJlbnRTdHlsZSI6bnVsbH0sIkF1dG9TaXplIjoyLCJGb3JlZ3JvdW5kIjp7IiRpZCI6IjEyNjQiLCJDb2xvciI6eyIkaWQiOiIxMjY1IiwiQSI6MjU1LCJSIjoyMzIsIkciOjIzMiwiQiI6MjMyfX0sIk1heFdpZHRoIjozOC43NTQzMjk2ODEzOTY0ODQsIk1heEhlaWdodCI6IkluZmluaXR5IiwiU21hcnRGb3JlZ3JvdW5kSXNBY3RpdmUiOmZhbHNlLCJIb3Jpem9udGFsQWxpZ25tZW50Ijox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nsiJGlkIjoiMTI2OCIsIkNvbG9yIjp7IiRpZCI6IjEyNjkiLCJBIjowLCJSIjoyNTUsIkciOjI1NSwiQiI6MjU1fX0sIklzVmlzaWJsZSI6dHJ1ZSwiV2lkdGgiOjAuMCwiSGVpZ2h0IjowLjAsIkJvcmRlclN0eWxlIjp7IiRpZCI6IjEyNzAiLCJMaW5lQ29sb3IiOm51bGwsIkxpbmVXZWlnaHQiOjAuMCwiTGluZVR5cGUiOjAsIlBhcmVudFN0eWxlIjpudWxsfSwiUGFyZW50U3R5bGUiOm51bGx9LCJEYXRlU3R5bGUiOnsiJGlkIjoiMTI3MSIsIkZvbnRTZXR0aW5ncyI6eyIkaWQiOiIxMjcyIiwiRm9udFNpemUiOjksIkZvbnROYW1lIjoiQ2FsaWJyaSIsIklzQm9sZCI6ZmFsc2UsIklzSXRhbGljIjpmYWxzZSwiSXNVbmRlcmxpbmVkIjpmYWxzZSwiUGFyZW50U3R5bGUiOm51bGx9LCJBdXRvU2l6ZSI6MiwiRm9yZWdyb3VuZCI6eyIkaWQiOiIxMjczIiwiQ29sb3IiOnsiJGlkIjoiMTI3NCIsIkEiOjI1NSwiUiI6MCwiRyI6MCwiQiI6MH19LCJNYXhXaWR0aCI6NjEuNDEzNTQzNzAxMTcxODc1LCJNYXhIZWlnaHQiOiJJbmZpbml0eSIsIlNtYXJ0Rm9yZWdyb3VuZElzQWN0aXZlIjpmYWxzZSwiSG9yaXpvbnRhbEFsaWdubWVudCI6MCwiVmVydGljYWxBbGlnbm1lbnQiOjAsIlNtYXJ0Rm9yZWdyb3VuZCI6bnVsbCwiQmFja2dyb3VuZEZpbGxUeXBlIjowLCJNYXJnaW4iOnsiJGlkIjoiMTI3NSIsIlRvcCI6MC4wLCJMZWZ0IjowLjAsIlJpZ2h0IjowLjAsIkJvdHRvbSI6MC4wfSwiUGFkZGluZyI6eyIkaWQiOiIxMjc2IiwiVG9wIjowLjAsIkxlZnQiOjAuMCwiUmlnaHQiOjAuMCwiQm90dG9tIjowLjB9LCJCYWNrZ3JvdW5kIjp7IiRpZCI6IjEyNzciLCJDb2xvciI6eyIkaWQiOiIxMjc4IiwiQSI6MCwiUiI6MjU1LCJHIjoyNTUsIkIiOjI1NX19LCJJc1Zpc2libGUiOnRydWUsIldpZHRoIjowLjAsIkhlaWdodCI6MC4wLCJCb3JkZXJTdHlsZSI6eyIkaWQiOiIxMjc5IiwiTGluZUNvbG9yIjpudWxsLCJMaW5lV2VpZ2h0IjowLjAsIkxpbmVUeXBlIjowLCJQYXJlbnRTdHlsZSI6bnVsbH0sIlBhcmVudFN0eWxlIjpudWxsfSwiRGF0ZUZvcm1hdCI6eyIkaWQiOiIxMj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EiLCJGb3JtYXQiOjAsIklzVmlzaWJsZSI6ZmFsc2UsIkxhc3RLbm93blZpc2liaWxpdHlTdGF0ZSI6ZmFsc2V9LCJJc1Zpc2libGUiOnRydWUsIlZhcmlhbmNlU3R5bGUiOnsiJGlkIjoiMTI4MiIsIlRleHRTdHlsZSI6eyIkaWQiOiIxMjgzIiwiRm9udFNldHRpbmdzIjp7IiRpZCI6IjEyODQiLCJGb250U2l6ZSI6MTEsIkZvbnROYW1lIjoiQ2FsaWJyaSIsIklzQm9sZCI6ZmFsc2UsIklzSXRhbGljIjpmYWxzZSwiSXNVbmRlcmxpbmVkIjpmYWxzZSwiUGFyZW50U3R5bGUiOm51bGx9LCJBdXRvU2l6ZSI6MCwiRm9yZWdyb3VuZCI6eyIkaWQiOiIxMjg1IiwiQ29sb3IiOnsiJGlkIjoiMTI4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g3IiwiVG9wIjowLjAsIkxlZnQiOjAuMCwiUmlnaHQiOjAuMCwiQm90dG9tIjowLjB9LCJQYWRkaW5nIjp7IiRpZCI6IjEyODgiLCJUb3AiOjAuMCwiTGVmdCI6MC4wLCJSaWdodCI6MC4wLCJCb3R0b20iOjAuMH0sIkJhY2tncm91bmQiOnsiJGlkIjoiMTI4OSIsIkNvbG9yIjp7IiRpZCI6IjEyOTAiLCJBIjowLCJSIjowLCJHIjowLCJCIjowfX0sIklzVmlzaWJsZSI6dHJ1ZSwiV2lkdGgiOjAuMCwiSGVpZ2h0IjowLjAsIkJvcmRlclN0eWxlIjp7IiRpZCI6IjEyOTEiLCJMaW5lQ29sb3IiOm51bGwsIkxpbmVXZWlnaHQiOjAuMCwiTGluZVR5cGUiOjAsIlBhcmVudFN0eWxlIjpudWxsfSwiUGFyZW50U3R5bGUiOm51bGx9LCJQYXJlbnRTdHlsZSI6bnVsbH0sIlBhcmVudFN0eWxlIjpudWxsfSwiSW5kZXgiOjExLCJTbWFydER1cmF0aW9uQWN0aXZhdGVkIjpmYWxzZSwiRGF0ZUZvcm1hdCI6eyIkcmVmIjoiMTI4MCJ9LCJXZWVrTnVtYmVyaW5nIjp7IiRpZCI6IjEyOTIiLCJGb3JtYXQiOjAsIklzVmlzaWJsZSI6ZmFsc2UsIkxhc3RLbm93blZpc2liaWxpdHlTdGF0ZSI6ZmFsc2V9LCJCYXNlbGluZURhdGEiOnsiJGlkIjoiMTI5MyIsIlN0YXJ0RGF0ZSI6IjIwMjYtMDItMjdUMDA6MDA6MDAiLCJFbmREYXRlIjoiMjAyNi0wNC0yN1QyMzo1OTowMCJ9LCJJZCI6ImYyZjk3YmU4LTI5MDEtNGI5MC1iMjU5LTU3NzUwMzg5NThmZSIsIkltcG9ydElkIjpudWxsLCJUaXRsZSI6IkVTUi1MQS02IiwiTm90ZSI6bnVsbCwiSHlwZXJsaW5rIjp7IiRpZCI6IjEyOTQiLCJBZGRyZXNzIjpudWxsLCJTdWJBZGRyZXNzIjpudWxsfSwiSXNDaGFuZ2VkIjpmYWxzZSwiSXNOZXciOmZhbHNlfSx7IiRpZCI6IjEyOTUiLCJHcm91cE5hbWUiOm51bGwsIlN0YXJ0RGF0ZSI6IjIwMjUtMTAtMzFUMDA6MDA6MDBaIiwiRW5kRGF0ZSI6IjIwMjUtMTItMjlUMjM6NTk6MDBaIiwiUGVyY2VudGFnZUNvbXBsZXRlIjpudWxsLCJTdHlsZSI6eyIkaWQiOiIxMjk2IiwiU2hhcGUiOjQsIlNoYXBlVGhpY2tuZXNzIjozLCJEdXJhdGlvbkZvcm1hdCI6MCwiSW5jbHVkZU5vbldvcmtpbmdEYXlzSW5EdXJhdGlvbiI6ZmFsc2UsIlBlcmNlbnRhZ2VDb21wbGV0ZVN0eWxlIjp7IiRpZCI6IjEyOTciLCJGb250U2V0dGluZ3MiOnsiJGlkIjoiMTI5OCIsIkZvbnRTaXplIjoxMCwiRm9udE5hbWUiOiJDYWxpYnJpIiwiSXNCb2xkIjpmYWxzZSwiSXNJdGFsaWMiOmZhbHNlLCJJc1VuZGVybGluZWQiOmZhbHNlLCJQYXJlbnRTdHlsZSI6bnVsbH0sIkF1dG9TaXplIjowLCJGb3JlZ3JvdW5kIjp7IiRpZCI6IjEyOTkiLCJDb2xvciI6eyIkaWQiOiIxMzA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zAxIiwiVG9wIjowLjAsIkxlZnQiOjAuMCwiUmlnaHQiOjAuMCwiQm90dG9tIjowLjB9LCJQYWRkaW5nIjp7IiRpZCI6IjEzMDIiLCJUb3AiOjAuMCwiTGVmdCI6MC4wLCJSaWdodCI6MC4wLCJCb3R0b20iOjAuMH0sIkJhY2tncm91bmQiOnsiJGlkIjoiMTMwMyIsIkNvbG9yIjp7IiRpZCI6IjEzMDQiLCJBIjo4OSwiUiI6MCwiRyI6MCwiQiI6MH19LCJJc1Zpc2libGUiOnRydWUsIldpZHRoIjowLjAsIkhlaWdodCI6MC4wLCJCb3JkZXJTdHlsZSI6eyIkaWQiOiIxMzA1IiwiTGluZUNvbG9yIjpudWxsLCJMaW5lV2VpZ2h0IjowLjAsIkxpbmVUeXBlIjowLCJQYXJlbnRTdHlsZSI6bnVsbH0sIlBhcmVudFN0eWxlIjpudWxsfSwiRHVyYXRpb25TdHlsZSI6eyIkaWQiOiIxMzA2IiwiRm9udFNldHRpbmdzIjp7IiRpZCI6IjEzMDciLCJGb250U2l6ZSI6MTIsIkZvbnROYW1lIjoiQ2FsaWJyaSIsIklzQm9sZCI6ZmFsc2UsIklzSXRhbGljIjpmYWxzZSwiSXNVbmRlcmxpbmVkIjpmYWxzZSwiUGFyZW50U3R5bGUiOm51bGx9LCJBdXRvU2l6ZSI6MCwiRm9yZWdyb3VuZCI6eyIkaWQiOiIxMzA4IiwiQ29sb3IiOnsiJGlkIjoiMTMw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MxMCIsIlRvcCI6MC4wLCJMZWZ0IjowLjAsIlJpZ2h0IjowLjAsIkJvdHRvbSI6MC4wfSwiUGFkZGluZyI6eyIkaWQiOiIxMzExIiwiVG9wIjowLjAsIkxlZnQiOjAuMCwiUmlnaHQiOjAuMCwiQm90dG9tIjowLjB9LCJCYWNrZ3JvdW5kIjp7IiRpZCI6IjEzMTIiLCJDb2xvciI6eyIkaWQiOiIxMzEzIiwiQSI6MCwiUiI6MjU1LCJHIjoyNTUsIkIiOjI1NX19LCJJc1Zpc2libGUiOnRydWUsIldpZHRoIjowLjAsIkhlaWdodCI6MC4wLCJCb3JkZXJTdHlsZSI6eyIkaWQiOiIxMzE0IiwiTGluZUNvbG9yIjpudWxsLCJMaW5lV2VpZ2h0IjowLjAsIkxpbmVUeXBlIjowLCJQYXJlbnRTdHlsZSI6bnVsbH0sIlBhcmVudFN0eWxlIjpudWxsfSwiSG9yaXpvbnRhbENvbm5lY3RvclN0eWxlIjp7IiRpZCI6IjEzMTUiLCJMaW5lQ29sb3IiOnsiJGlkIjoiMTMxNiIsIiR0eXBlIjoiTkxSRS5Db21tb24uRG9tLlNvbGlkQ29sb3JCcnVzaCwgTkxSRS5Db21tb24iLCJDb2xvciI6eyIkaWQiOiIxMzE3IiwiQSI6MjU1LCJSIjoyMDQsIkciOjIwNCwiQiI6MjA0fX0sIkxpbmVXZWlnaHQiOjEuMCwiTGluZVR5cGUiOjAsIlBhcmVudFN0eWxlIjpudWxsfSwiVmVydGljYWxDb25uZWN0b3JTdHlsZSI6eyIkaWQiOiIxMzE4IiwiTGluZUNvbG9yIjp7IiRpZCI6IjEzMTkiLCIkdHlwZSI6Ik5MUkUuQ29tbW9uLkRvbS5Tb2xpZENvbG9yQnJ1c2gsIE5MUkUuQ29tbW9uIiwiQ29sb3IiOnsiJGlkIjoiMTMyMC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2LCJWYXJpYW5jZVBvc2l0aW9uIjo2LCJTcGFjaW5nIjoxMCwiSXNCZWxvd1RpbWViYW5kIjp0cnVlLCJQZXJjZW50YWdlQ29tcGxldGVTaGFwZU9wYWNpdHkiOjM1LCJCYXNlbGluZVN0eWxlIjp7IiRpZCI6IjEzMjEiLCJTaGFwZVN0eWxlIjp7IiRpZCI6IjEzMjIiLCJNYXJnaW4iOnsiJGlkIjoiMTMyMyIsIlRvcCI6MC4wLCJMZWZ0IjowLjAsIlJpZ2h0IjowLjAsIkJvdHRvbSI6MC4wfSwiUGFkZGluZyI6eyIkaWQiOiIxMzI0IiwiVG9wIjowLjAsIkxlZnQiOjAuMCwiUmlnaHQiOjAuMCwiQm90dG9tIjowLjB9LCJCYWNrZ3JvdW5kIjp7IiRpZCI6IjEzMjUiLCJDb2xvciI6eyIkaWQiOiIxMzI2IiwiQSI6MTUzLCJSIjowLCJHIjowLCJCIjowfX0sIklzVmlzaWJsZSI6dHJ1ZSwiV2lkdGgiOjAuMCwiSGVpZ2h0IjowLjAsIkJvcmRlclN0eWxlIjpudWxsLCJQYXJlbnRTdHlsZSI6bnVsbH0sIk1hcmdpbiI6eyIkaWQiOiIxMzI3IiwiVG9wIjowLjAsIkxlZnQiOjAuMCwiUmlnaHQiOjAuMCwiQm90dG9tIjowLjB9LCJQYWRkaW5nIjp7IiRpZCI6IjEzMjgiLCJUb3AiOjAuMCwiTGVmdCI6MC4wLCJSaWdodCI6MC4wLCJCb3R0b20iOjAuMH0sIkJhY2tncm91bmQiOm51bGwsIklzVmlzaWJsZSI6dHJ1ZSwiV2lkdGgiOjAuMCwiSGVpZ2h0IjowLjAsIkJvcmRlclN0eWxlIjpudWxsLCJQYXJlbnRTdHlsZSI6bnVsbH0sIlNoYXBlU3R5bGUiOnsiJGlkIjoiMTMyOSIsIk1hcmdpbiI6eyIkaWQiOiIxMzMwIiwiVG9wIjowLjAsIkxlZnQiOjQuMCwiUmlnaHQiOjQuMCwiQm90dG9tIjowLjB9LCJQYWRkaW5nIjp7IiRpZCI6IjEzMzEiLCJUb3AiOjAuMCwiTGVmdCI6MC4wLCJSaWdodCI6MC4wLCJCb3R0b20iOjAuMH0sIkJhY2tncm91bmQiOnsiJGlkIjoiMTMzMiIsIkNvbG9yIjp7IiRpZCI6IjEzMzMiLCJBIjoyNTUsIlIiOjExMiwiRyI6MTczLCJCIjo3MX19LCJJc1Zpc2libGUiOnRydWUsIldpZHRoIjowLjAsIkhlaWdodCI6MjAuMCwiQm9yZGVyU3R5bGUiOnsiJGlkIjoiMTMzNCIsIkxpbmVDb2xvciI6eyIkaWQiOiIxMzM1IiwiJHR5cGUiOiJOTFJFLkNvbW1vbi5Eb20uU29saWRDb2xvckJydXNoLCBOTFJFLkNvbW1vbiIsIkNvbG9yIjp7IiRpZCI6IjEzMzYiLCJBIjoyNTUsIlIiOjI1NSwiRyI6MCwiQiI6MH19LCJMaW5lV2VpZ2h0IjowLjAsIkxpbmVUeXBlIjowLCJQYXJlbnRTdHlsZSI6bnVsbH0sIlBhcmVudFN0eWxlIjpudWxsfSwiVGl0bGVTdHlsZSI6eyIkaWQiOiIxMzM3IiwiRm9udFNldHRpbmdzIjp7IiRpZCI6IjEzMzgiLCJGb250U2l6ZSI6MTAsIkZvbnROYW1lIjoiQ2FsaWJyaSIsIklzQm9sZCI6dHJ1ZSwiSXNJdGFsaWMiOmZhbHNlLCJJc1VuZGVybGluZWQiOmZhbHNlLCJQYXJlbnRTdHlsZSI6bnVsbH0sIkF1dG9TaXplIjowLCJGb3JlZ3JvdW5kIjp7IiRpZCI6IjEzMzkiLCJDb2xvciI6eyIkaWQiOiIxMzQw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zNDEiLCJUb3AiOjAuMCwiTGVmdCI6MC4wLCJSaWdodCI6MC4wLCJCb3R0b20iOjAuMH0sIlBhZGRpbmciOnsiJGlkIjoiMTM0MiIsIlRvcCI6MC4wLCJMZWZ0IjowLjAsIlJpZ2h0IjowLjAsIkJvdHRvbSI6MC4wfSwiQmFja2dyb3VuZCI6eyIkaWQiOiIxMzQzIiwiQ29sb3IiOnsiJGlkIjoiMTM0NCIsIkEiOjAsIlIiOjI1NSwiRyI6MjU1LCJCIjoyNTV9fSwiSXNWaXNpYmxlIjp0cnVlLCJXaWR0aCI6MC4wLCJIZWlnaHQiOjAuMCwiQm9yZGVyU3R5bGUiOnsiJGlkIjoiMTM0NSIsIkxpbmVDb2xvciI6bnVsbCwiTGluZVdlaWdodCI6MC4wLCJMaW5lVHlwZSI6MCwiUGFyZW50U3R5bGUiOm51bGx9LCJQYXJlbnRTdHlsZSI6bnVsbH0sIkRhdGVTdHlsZSI6eyIkaWQiOiIxMzQ2IiwiRm9udFNldHRpbmdzIjp7IiRpZCI6IjEzNDciLCJGb250U2l6ZSI6OSwiRm9udE5hbWUiOiJDYWxpYnJpIiwiSXNCb2xkIjpmYWxzZSwiSXNJdGFsaWMiOmZhbHNlLCJJc1VuZGVybGluZWQiOmZhbHNlLCJQYXJlbnRTdHlsZSI6bnVsbH0sIkF1dG9TaXplIjoyLCJGb3JlZ3JvdW5kIjp7IiRpZCI6IjEzNDgiLCJDb2xvciI6eyIkaWQiOiIxMzQ5IiwiQSI6MjU1LCJSIjowLCJHIjowLCJCIjowfX0sIk1heFdpZHRoIjo2Ni4yMDUzNTI3ODMyMDMxMjUsIk1heEhlaWdodCI6IkluZmluaXR5IiwiU21hcnRGb3JlZ3JvdW5kSXNBY3RpdmUiOmZhbHNlLCJIb3Jpem9udGFsQWxpZ25tZW50IjowLCJWZXJ0aWNhbEFsaWdubWVudCI6MCwiU21hcnRGb3JlZ3JvdW5kIjpudWxsLCJCYWNrZ3JvdW5kRmlsbFR5cGUiOjAsIk1hcmdpbiI6eyIkaWQiOiIxMzUwIiwiVG9wIjowLjAsIkxlZnQiOjAuMCwiUmlnaHQiOjAuMCwiQm90dG9tIjowLjB9LCJQYWRkaW5nIjp7IiRpZCI6IjEzNTEiLCJUb3AiOjAuMCwiTGVmdCI6MC4wLCJSaWdodCI6MC4wLCJCb3R0b20iOjAuMH0sIkJhY2tncm91bmQiOnsiJGlkIjoiMTM1MiIsIkNvbG9yIjp7IiRpZCI6IjEzNTMiLCJBIjowLCJSIjoyNTUsIkciOjI1NSwiQiI6MjU1fX0sIklzVmlzaWJsZSI6dHJ1ZSwiV2lkdGgiOjAuMCwiSGVpZ2h0IjowLjAsIkJvcmRlclN0eWxlIjp7IiRpZCI6IjEzNTQiLCJMaW5lQ29sb3IiOm51bGwsIkxpbmVXZWlnaHQiOjAuMCwiTGluZVR5cGUiOjAsIlBhcmVudFN0eWxlIjpudWxsfSwiUGFyZW50U3R5bGUiOm51bGx9LCJEYXRlRm9ybWF0Ijp7IiRpZCI6IjEz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1NiIsIkZvcm1hdCI6MCwiSXNWaXNpYmxlIjpmYWxzZSwiTGFzdEtub3duVmlzaWJpbGl0eVN0YXRlIjpmYWxzZX0sIklzVmlzaWJsZSI6dHJ1ZSwiVmFyaWFuY2VTdHlsZSI6eyIkaWQiOiIxMzU3IiwiVGV4dFN0eWxlIjp7IiRpZCI6IjEzNTgiLCJGb250U2V0dGluZ3MiOnsiJGlkIjoiMTM1OSIsIkZvbnRTaXplIjoxMSwiRm9udE5hbWUiOiJDYWxpYnJpIiwiSXNCb2xkIjpmYWxzZSwiSXNJdGFsaWMiOmZhbHNlLCJJc1VuZGVybGluZWQiOmZhbHNlLCJQYXJlbnRTdHlsZSI6bnVsbH0sIkF1dG9TaXplIjowLCJGb3JlZ3JvdW5kIjp7IiRpZCI6IjEzNjAiLCJDb2xvciI6eyIkaWQiOiIxMz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jIiLCJUb3AiOjAuMCwiTGVmdCI6MC4wLCJSaWdodCI6MC4wLCJCb3R0b20iOjAuMH0sIlBhZGRpbmciOnsiJGlkIjoiMTM2MyIsIlRvcCI6MC4wLCJMZWZ0IjowLjAsIlJpZ2h0IjowLjAsIkJvdHRvbSI6MC4wfSwiQmFja2dyb3VuZCI6eyIkaWQiOiIxMzY0IiwiQ29sb3IiOnsiJGlkIjoiMTM2NSIsIkEiOjAsIlIiOjAsIkciOjAsIkIiOjB9fSwiSXNWaXNpYmxlIjp0cnVlLCJXaWR0aCI6MC4wLCJIZWlnaHQiOjAuMCwiQm9yZGVyU3R5bGUiOnsiJGlkIjoiMTM2NiIsIkxpbmVDb2xvciI6bnVsbCwiTGluZVdlaWdodCI6MC4wLCJMaW5lVHlwZSI6MCwiUGFyZW50U3R5bGUiOm51bGx9LCJQYXJlbnRTdHlsZSI6bnVsbH0sIlBhcmVudFN0eWxlIjpudWxsfSwiUGFyZW50U3R5bGUiOm51bGx9LCJJbmRleCI6MTIsIlNtYXJ0RHVyYXRpb25BY3RpdmF0ZWQiOmZhbHNlLCJEYXRlRm9ybWF0Ijp7IiRyZWYiOiIxMzU1In0sIldlZWtOdW1iZXJpbmciOnsiJGlkIjoiMTM2NyIsIkZvcm1hdCI6MCwiSXNWaXNpYmxlIjpmYWxzZSwiTGFzdEtub3duVmlzaWJpbGl0eVN0YXRlIjpmYWxzZX0sIkJhc2VsaW5lRGF0YSI6eyIkaWQiOiIxMzY4IiwiU3RhcnREYXRlIjoiMjAyNS0xMC0zMVQwMDowMDowMCIsIkVuZERhdGUiOiIyMDI1LTEyLTI5VDIzOjU5OjAwIn0sIklkIjoiMGIwM2JhNDYtZDIyNC00N2ZiLWJjZmYtOTAwNWM3ZThiMGJlIiwiSW1wb3J0SWQiOm51bGwsIlRpdGxlIjoiRVNSLUxBLTQiLCJOb3RlIjpudWxsLCJIeXBlcmxpbmsiOnsiJGlkIjoiMTM2OSIsIkFkZHJlc3MiOm51bGwsIlN1YkFkZHJlc3MiOm51bGx9LCJJc0NoYW5nZWQiOmZhbHNlLCJJc05ldyI6ZmFsc2V9LHsiJGlkIjoiMTM3MCIsIkdyb3VwTmFtZSI6bnVsbCwiU3RhcnREYXRlIjoiMjAyNi0wMy0xN1QwMDowMDowMFoiLCJFbmREYXRlIjoiMjAyNi0wNS0xNVQyMzo1OTowMFoiLCJQZXJjZW50YWdlQ29tcGxldGUiOm51bGwsIlN0eWxlIjp7IiRpZCI6IjEzNzEiLCJTaGFwZSI6NCwiU2hhcGVUaGlja25lc3MiOjMsIkR1cmF0aW9uRm9ybWF0IjowLCJJbmNsdWRlTm9uV29ya2luZ0RheXNJbkR1cmF0aW9uIjpmYWxzZSwiUGVyY2VudGFnZUNvbXBsZXRlU3R5bGUiOnsiJGlkIjoiMTM3MiIsIkZvbnRTZXR0aW5ncyI6eyIkaWQiOiIxMzczIiwiRm9udFNpemUiOjEwLCJGb250TmFtZSI6IkNhbGlicmkiLCJJc0JvbGQiOmZhbHNlLCJJc0l0YWxpYyI6ZmFsc2UsIklzVW5kZXJsaW5lZCI6ZmFsc2UsIlBhcmVudFN0eWxlIjpudWxsfSwiQXV0b1NpemUiOjAsIkZvcmVncm91bmQiOnsiJGlkIjoiMTM3NCIsIkNvbG9yIjp7IiRpZCI6IjEzN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zNzYiLCJUb3AiOjAuMCwiTGVmdCI6MC4wLCJSaWdodCI6MC4wLCJCb3R0b20iOjAuMH0sIlBhZGRpbmciOnsiJGlkIjoiMTM3NyIsIlRvcCI6MC4wLCJMZWZ0IjowLjAsIlJpZ2h0IjowLjAsIkJvdHRvbSI6MC4wfSwiQmFja2dyb3VuZCI6eyIkaWQiOiIxMzc4IiwiQ29sb3IiOnsiJGlkIjoiMTM3OSIsIkEiOjg5LCJSIjowLCJHIjowLCJCIjowfX0sIklzVmlzaWJsZSI6dHJ1ZSwiV2lkdGgiOjAuMCwiSGVpZ2h0IjowLjAsIkJvcmRlclN0eWxlIjp7IiRpZCI6IjEzODAiLCJMaW5lQ29sb3IiOm51bGwsIkxpbmVXZWlnaHQiOjAuMCwiTGluZVR5cGUiOjAsIlBhcmVudFN0eWxlIjpudWxsfSwiUGFyZW50U3R5bGUiOm51bGx9LCJEdXJhdGlvblN0eWxlIjp7IiRpZCI6IjEzODEiLCJGb250U2V0dGluZ3MiOnsiJGlkIjoiMTM4MiIsIkZvbnRTaXplIjoxMiwiRm9udE5hbWUiOiJDYWxpYnJpIiwiSXNCb2xkIjpmYWxzZSwiSXNJdGFsaWMiOmZhbHNlLCJJc1VuZGVybGluZWQiOmZhbHNlLCJQYXJlbnRTdHlsZSI6bnVsbH0sIkF1dG9TaXplIjowLCJGb3JlZ3JvdW5kIjp7IiRpZCI6IjEzODMiLCJDb2xvciI6eyIkaWQiOiIxMzg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nsiJGlkIjoiMTM4NyIsIkNvbG9yIjp7IiRpZCI6IjEzODgiLCJBIjowLCJSIjoyNTUsIkciOjI1NSwiQiI6MjU1fX0sIklzVmlzaWJsZSI6dHJ1ZSwiV2lkdGgiOjAuMCwiSGVpZ2h0IjowLjAsIkJvcmRlclN0eWxlIjp7IiRpZCI6IjEzODkiLCJMaW5lQ29sb3IiOm51bGwsIkxpbmVXZWlnaHQiOjAuMCwiTGluZVR5cGUiOjAsIlBhcmVudFN0eWxlIjpudWxsfSwiUGFyZW50U3R5bGUiOm51bGx9LCJIb3Jpem9udGFsQ29ubmVjdG9yU3R5bGUiOnsiJGlkIjoiMTM5MCIsIkxpbmVDb2xvciI6eyIkaWQiOiIxMzkxIiwiJHR5cGUiOiJOTFJFLkNvbW1vbi5Eb20uU29saWRDb2xvckJydXNoLCBOTFJFLkNvbW1vbiIsIkNvbG9yIjp7IiRpZCI6IjEzOTIiLCJBIjoyNTUsIlIiOjIwNCwiRyI6MjA0LCJCIjoyMDR9fSwiTGluZVdlaWdodCI6MS4wLCJMaW5lVHlwZSI6MCwiUGFyZW50U3R5bGUiOm51bGx9LCJWZXJ0aWNhbENvbm5lY3RvclN0eWxlIjp7IiRpZCI6IjEzOTMiLCJMaW5lQ29sb3IiOnsiJGlkIjoiMTM5NCIsIiR0eXBlIjoiTkxSRS5Db21tb24uRG9tLlNvbGlkQ29sb3JCcnVzaCwgTkxSRS5Db21tb24iLCJDb2xvciI6eyIkaWQiOiIxMzk1IiwiQSI6MjU1LCJSIjoyMDQsIkciOjIwNCwiQiI6MjA0fX0sIkxpbmVXZWlnaHQiOjAuMCwiTGluZVR5cGUiOjAsIlBhcmVudFN0eWxlIjpudWxsfSwiTWFyZ2luIjpudWxsLCJTdGFydERhdGVQb3NpdGlvbiI6MCwiRW5kRGF0ZVBvc2l0aW9uIjowLCJEYXRlSXNWaXNpYmxlIjp0cnVlLCJUaXRsZVBvc2l0aW9uIjoyLCJEdXJhdGlvblBvc2l0aW9uIjo2LCJQZXJjZW50YWdlQ29tcGxldGVkUG9zaXRpb24iOjYsIlZhcmlhbmNlUG9zaXRpb24iOjYsIlNwYWNpbmciOjEwLCJJc0JlbG93VGltZWJhbmQiOnRydWUsIlBlcmNlbnRhZ2VDb21wbGV0ZVNoYXBlT3BhY2l0eSI6MzUsIkJhc2VsaW5lU3R5bGUiOnsiJGlkIjoiMTM5NiIsIlNoYXBlU3R5bGUiOnsiJGlkIjoiMTM5NyIsIk1hcmdpbiI6eyIkaWQiOiIxMzk4IiwiVG9wIjowLjAsIkxlZnQiOjAuMCwiUmlnaHQiOjAuMCwiQm90dG9tIjowLjB9LCJQYWRkaW5nIjp7IiRpZCI6IjEzOTkiLCJUb3AiOjAuMCwiTGVmdCI6MC4wLCJSaWdodCI6MC4wLCJCb3R0b20iOjAuMH0sIkJhY2tncm91bmQiOnsiJGlkIjoiMTQwMCIsIkNvbG9yIjp7IiRpZCI6IjE0MDEiLCJBIjoxNTMsIlIiOjAsIkciOjAsIkIiOjB9fSwiSXNWaXNpYmxlIjp0cnVlLCJXaWR0aCI6MC4wLCJIZWlnaHQiOjAuMCwiQm9yZGVyU3R5bGUiOm51bGwsIlBhcmVudFN0eWxlIjpudWxsfSwiTWFyZ2luIjp7IiRpZCI6IjE0MDIiLCJUb3AiOjAuMCwiTGVmdCI6MC4wLCJSaWdodCI6MC4wLCJCb3R0b20iOjAuMH0sIlBhZGRpbmciOnsiJGlkIjoiMTQwMyIsIlRvcCI6MC4wLCJMZWZ0IjowLjAsIlJpZ2h0IjowLjAsIkJvdHRvbSI6MC4wfSwiQmFja2dyb3VuZCI6bnVsbCwiSXNWaXNpYmxlIjp0cnVlLCJXaWR0aCI6MC4wLCJIZWlnaHQiOjAuMCwiQm9yZGVyU3R5bGUiOm51bGwsIlBhcmVudFN0eWxlIjpudWxsfSwiU2hhcGVTdHlsZSI6eyIkaWQiOiIxNDA0IiwiTWFyZ2luIjp7IiRpZCI6IjE0MDUiLCJUb3AiOjAuMCwiTGVmdCI6NC4wLCJSaWdodCI6NC4wLCJCb3R0b20iOjAuMH0sIlBhZGRpbmciOnsiJGlkIjoiMTQwNiIsIlRvcCI6MC4wLCJMZWZ0IjowLjAsIlJpZ2h0IjowLjAsIkJvdHRvbSI6MC4wfSwiQmFja2dyb3VuZCI6eyIkaWQiOiIxNDA3IiwiQ29sb3IiOnsiJGlkIjoiMTQwOCIsIkEiOjI1NSwiUiI6MjI4LCJHIjowLCJCIjo4OX19LCJJc1Zpc2libGUiOnRydWUsIldpZHRoIjowLjAsIkhlaWdodCI6MjAuMCwiQm9yZGVyU3R5bGUiOnsiJGlkIjoiMTQwOSIsIkxpbmVDb2xvciI6eyIkaWQiOiIxNDEwIiwiJHR5cGUiOiJOTFJFLkNvbW1vbi5Eb20uU29saWRDb2xvckJydXNoLCBOTFJFLkNvbW1vbiIsIkNvbG9yIjp7IiRpZCI6IjE0MTEiLCJBIjoyNTUsIlIiOjIzNCwiRyI6MjIsIkIiOjMwfX0sIkxpbmVXZWlnaHQiOjAuMCwiTGluZVR5cGUiOjAsIlBhcmVudFN0eWxlIjpudWxsfSwiUGFyZW50U3R5bGUiOm51bGx9LCJUaXRsZVN0eWxlIjp7IiRpZCI6IjE0MTIiLCJGb250U2V0dGluZ3MiOnsiJGlkIjoiMTQxMyIsIkZvbnRTaXplIjoxMCwiRm9udE5hbWUiOiJDYWxpYnJpIiwiSXNCb2xkIjp0cnVlLCJJc0l0YWxpYyI6ZmFsc2UsIklzVW5kZXJsaW5lZCI6ZmFsc2UsIlBhcmVudFN0eWxlIjpudWxsfSwiQXV0b1NpemUiOjAsIkZvcmVncm91bmQiOnsiJGlkIjoiMTQxNCIsIkNvbG9yIjp7IiRpZCI6IjE0MTU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QxNiIsIlRvcCI6MC4wLCJMZWZ0IjowLjAsIlJpZ2h0IjowLjAsIkJvdHRvbSI6MC4wfSwiUGFkZGluZyI6eyIkaWQiOiIxNDE3IiwiVG9wIjowLjAsIkxlZnQiOjAuMCwiUmlnaHQiOjAuMCwiQm90dG9tIjowLjB9LCJCYWNrZ3JvdW5kIjp7IiRpZCI6IjE0MTgiLCJDb2xvciI6eyIkaWQiOiIxNDE5IiwiQSI6MCwiUiI6MjU1LCJHIjoyNTUsIkIiOjI1NX19LCJJc1Zpc2libGUiOnRydWUsIldpZHRoIjowLjAsIkhlaWdodCI6MC4wLCJCb3JkZXJTdHlsZSI6eyIkaWQiOiIxNDIwIiwiTGluZUNvbG9yIjpudWxsLCJMaW5lV2VpZ2h0IjowLjAsIkxpbmVUeXBlIjowLCJQYXJlbnRTdHlsZSI6bnVsbH0sIlBhcmVudFN0eWxlIjpudWxsfSwiRGF0ZVN0eWxlIjp7IiRpZCI6IjE0MjEiLCJGb250U2V0dGluZ3MiOnsiJGlkIjoiMTQyMiIsIkZvbnRTaXplIjo5LCJGb250TmFtZSI6IkNhbGlicmkiLCJJc0JvbGQiOmZhbHNlLCJJc0l0YWxpYyI6ZmFsc2UsIklzVW5kZXJsaW5lZCI6ZmFsc2UsIlBhcmVudFN0eWxlIjpudWxsfSwiQXV0b1NpemUiOjIsIkZvcmVncm91bmQiOnsiJGlkIjoiMTQyMyIsIkNvbG9yIjp7IiRpZCI6IjE0MjQiLCJBIjoyNTUsIlIiOjAsIkciOjAsIkIiOjB9fSwiTWF4V2lkdGgiOjY3LjUxMjQ0MzU0MjQ4MDQ2OSwiTWF4SGVpZ2h0IjoiSW5maW5pdHkiLCJTbWFydEZvcmVncm91bmRJc0FjdGl2ZSI6ZmFsc2UsIkhvcml6b250YWxBbGlnbm1lbnQiOjAsIlZlcnRpY2FsQWxpZ25tZW50IjowLCJTbWFydEZvcmVncm91bmQiOm51bGwsIkJhY2tncm91bmRGaWxsVHlwZSI6MCwiTWFyZ2luIjp7IiRpZCI6IjE0MjUiLCJUb3AiOjAuMCwiTGVmdCI6MC4wLCJSaWdodCI6MC4wLCJCb3R0b20iOjAuMH0sIlBhZGRpbmciOnsiJGlkIjoiMTQyNiIsIlRvcCI6MC4wLCJMZWZ0IjowLjAsIlJpZ2h0IjowLjAsIkJvdHRvbSI6MC4wfSwiQmFja2dyb3VuZCI6eyIkaWQiOiIxNDI3IiwiQ29sb3IiOnsiJGlkIjoiMTQyOCIsIkEiOjAsIlIiOjI1NSwiRyI6MjU1LCJCIjoyNTV9fSwiSXNWaXNpYmxlIjp0cnVlLCJXaWR0aCI6MC4wLCJIZWlnaHQiOjAuMCwiQm9yZGVyU3R5bGUiOnsiJGlkIjoiMTQyOSIsIkxpbmVDb2xvciI6bnVsbCwiTGluZVdlaWdodCI6MC4wLCJMaW5lVHlwZSI6MCwiUGFyZW50U3R5bGUiOm51bGx9LCJQYXJlbnRTdHlsZSI6bnVsbH0sIkRhdGVGb3JtYXQiOnsiJGlkIjoiMTQ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MxIiwiRm9ybWF0IjowLCJJc1Zpc2libGUiOmZhbHNlLCJMYXN0S25vd25WaXNpYmlsaXR5U3RhdGUiOmZhbHNlfSwiSXNWaXNpYmxlIjp0cnVlLCJWYXJpYW5jZVN0eWxlIjp7IiRpZCI6IjE0MzIiLCJUZXh0U3R5bGUiOnsiJGlkIjoiMTQzMyIsIkZvbnRTZXR0aW5ncyI6eyIkaWQiOiIxNDM0IiwiRm9udFNpemUiOjExLCJGb250TmFtZSI6IkNhbGlicmkiLCJJc0JvbGQiOmZhbHNlLCJJc0l0YWxpYyI6ZmFsc2UsIklzVW5kZXJsaW5lZCI6ZmFsc2UsIlBhcmVudFN0eWxlIjpudWxsfSwiQXV0b1NpemUiOjAsIkZvcmVncm91bmQiOnsiJGlkIjoiMTQzNSIsIkNvbG9yIjp7IiRpZCI6IjE0M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zNyIsIlRvcCI6MC4wLCJMZWZ0IjowLjAsIlJpZ2h0IjowLjAsIkJvdHRvbSI6MC4wfSwiUGFkZGluZyI6eyIkaWQiOiIxNDM4IiwiVG9wIjowLjAsIkxlZnQiOjAuMCwiUmlnaHQiOjAuMCwiQm90dG9tIjowLjB9LCJCYWNrZ3JvdW5kIjp7IiRpZCI6IjE0MzkiLCJDb2xvciI6eyIkaWQiOiIxNDQwIiwiQSI6MCwiUiI6MCwiRyI6MCwiQiI6MH19LCJJc1Zpc2libGUiOnRydWUsIldpZHRoIjowLjAsIkhlaWdodCI6MC4wLCJCb3JkZXJTdHlsZSI6eyIkaWQiOiIxNDQxIiwiTGluZUNvbG9yIjpudWxsLCJMaW5lV2VpZ2h0IjowLjAsIkxpbmVUeXBlIjowLCJQYXJlbnRTdHlsZSI6bnVsbH0sIlBhcmVudFN0eWxlIjpudWxsfSwiUGFyZW50U3R5bGUiOm51bGx9LCJQYXJlbnRTdHlsZSI6bnVsbH0sIkluZGV4IjoxMywiU21hcnREdXJhdGlvbkFjdGl2YXRlZCI6ZmFsc2UsIkRhdGVGb3JtYXQiOnsiJHJlZiI6IjE0MzAifSwiV2Vla051bWJlcmluZyI6eyIkaWQiOiIxNDQyIiwiRm9ybWF0IjowLCJJc1Zpc2libGUiOmZhbHNlLCJMYXN0S25vd25WaXNpYmlsaXR5U3RhdGUiOmZhbHNlfSwiQmFzZWxpbmVEYXRhIjp7IiRpZCI6IjE0NDMiLCJTdGFydERhdGUiOiIyMDI2LTAzLTE3VDAwOjAwOjAwIiwiRW5kRGF0ZSI6IjIwMjYtMDUtMTVUMjM6NTk6MDAifSwiSWQiOiI0OThhOGM0NC0xZDE5LTRlOGMtYWNlOC00NjE1ZWU2YjMxZTIiLCJJbXBvcnRJZCI6bnVsbCwiVGl0bGUiOiJFU1ItTEEtRVJBUyIsIk5vdGUiOm51bGwsIkh5cGVybGluayI6eyIkaWQiOiIxNDQ0IiwiQWRkcmVzcyI6bnVsbCwiU3ViQWRkcmVzcyI6bnVsbH0sIklzQ2hhbmdlZCI6ZmFsc2UsIklzTmV3IjpmYWxzZX0seyIkaWQiOiIxNDQ1IiwiR3JvdXBOYW1lIjpudWxsLCJTdGFydERhdGUiOiIyMDI2LTAzLTE4VDAwOjAwOjAwWiIsIkVuZERhdGUiOiIyMDI2LTAzLTE4VDIzOjU5OjAwWiIsIlBlcmNlbnRhZ2VDb21wbGV0ZSI6bnVsbCwiU3R5bGUiOnsiJGlkIjoiMTQ0NiIsIlNoYXBlIjo0LCJTaGFwZVRoaWNrbmVzcyI6MiwiRHVyYXRpb25Gb3JtYXQiOjUsIkluY2x1ZGVOb25Xb3JraW5nRGF5c0luRHVyYXRpb24iOmZhbHNlLCJQZXJjZW50YWdlQ29tcGxldGVTdHlsZSI6eyIkaWQiOiIxNDQ3IiwiRm9udFNldHRpbmdzIjp7IiRpZCI6IjE0NDgiLCJGb250U2l6ZSI6MTAsIkZvbnROYW1lIjoiQ2FsaWJyaSIsIklzQm9sZCI6ZmFsc2UsIklzSXRhbGljIjpmYWxzZSwiSXNVbmRlcmxpbmVkIjpmYWxzZSwiUGFyZW50U3R5bGUiOm51bGx9LCJBdXRvU2l6ZSI6MCwiRm9yZWdyb3VuZCI6eyIkaWQiOiIxNDQ5IiwiQ29sb3IiOnsiJGlkIjoiMTQ1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Q1MSIsIlRvcCI6MC4wLCJMZWZ0IjowLjAsIlJpZ2h0IjowLjAsIkJvdHRvbSI6MC4wfSwiUGFkZGluZyI6eyIkaWQiOiIxNDUyIiwiVG9wIjowLjAsIkxlZnQiOjAuMCwiUmlnaHQiOjAuMCwiQm90dG9tIjowLjB9LCJCYWNrZ3JvdW5kIjp7IiRpZCI6IjE0NTMiLCJDb2xvciI6eyIkaWQiOiIxNDU0IiwiQSI6ODksIlIiOjAsIkciOjAsIkIiOjB9fSwiSXNWaXNpYmxlIjp0cnVlLCJXaWR0aCI6MC4wLCJIZWlnaHQiOjAuMCwiQm9yZGVyU3R5bGUiOnsiJGlkIjoiMTQ1NSIsIkxpbmVDb2xvciI6bnVsbCwiTGluZVdlaWdodCI6MC4wLCJMaW5lVHlwZSI6MCwiUGFyZW50U3R5bGUiOm51bGx9LCJQYXJlbnRTdHlsZSI6bnVsbH0sIkR1cmF0aW9uU3R5bGUiOnsiJGlkIjoiMTQ1NiIsIkZvbnRTZXR0aW5ncyI6eyIkaWQiOiIxNDU3IiwiRm9udFNpemUiOjEyLCJGb250TmFtZSI6IkNhbGlicmkiLCJJc0JvbGQiOmZhbHNlLCJJc0l0YWxpYyI6ZmFsc2UsIklzVW5kZXJsaW5lZCI6ZmFsc2UsIlBhcmVudFN0eWxlIjpudWxsfSwiQXV0b1NpemUiOjAsIkZvcmVncm91bmQiOnsiJGlkIjoiMTQ1OCIsIkNvbG9yIjp7IiRpZCI6IjE0NTk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0NjAiLCJUb3AiOjAuMCwiTGVmdCI6MC4wLCJSaWdodCI6MC4wLCJCb3R0b20iOjAuMH0sIlBhZGRpbmciOnsiJGlkIjoiMTQ2MSIsIlRvcCI6MC4wLCJMZWZ0IjowLjAsIlJpZ2h0IjowLjAsIkJvdHRvbSI6MC4wfSwiQmFja2dyb3VuZCI6eyIkaWQiOiIxNDYyIiwiQ29sb3IiOnsiJGlkIjoiMTQ2MyIsIkEiOjg5LCJSIjowLCJHIjowLCJCIjowfX0sIklzVmlzaWJsZSI6dHJ1ZSwiV2lkdGgiOjAuMCwiSGVpZ2h0IjowLjAsIkJvcmRlclN0eWxlIjp7IiRpZCI6IjE0NjQiLCJMaW5lQ29sb3IiOm51bGwsIkxpbmVXZWlnaHQiOjAuMCwiTGluZVR5cGUiOjAsIlBhcmVudFN0eWxlIjpudWxsfSwiUGFyZW50U3R5bGUiOm51bGx9LCJIb3Jpem9udGFsQ29ubmVjdG9yU3R5bGUiOnsiJGlkIjoiMTQ2NSIsIkxpbmVDb2xvciI6eyIkaWQiOiIxNDY2IiwiJHR5cGUiOiJOTFJFLkNvbW1vbi5Eb20uU29saWRDb2xvckJydXNoLCBOTFJFLkNvbW1vbiIsIkNvbG9yIjp7IiRpZCI6IjE0NjciLCJBIjoyNTUsIlIiOjIwNCwiRyI6MjA0LCJCIjoyMDR9fSwiTGluZVdlaWdodCI6MS4wLCJMaW5lVHlwZSI6MCwiUGFyZW50U3R5bGUiOm51bGx9LCJWZXJ0aWNhbENvbm5lY3RvclN0eWxlIjp7IiRpZCI6IjE0NjgiLCJMaW5lQ29sb3IiOnsiJGlkIjoiMTQ2OSIsIiR0eXBlIjoiTkxSRS5Db21tb24uRG9tLlNvbGlkQ29sb3JCcnVzaCwgTkxSRS5Db21tb24iLCJDb2xvciI6eyIkaWQiOiIxNDcwIiwiQSI6MjU1LCJSIjoyMDQsIkciOjIwNCwiQiI6MjA0fX0sIkxpbmVXZWlnaHQiOjEuMCwiTGluZVR5cGUiOjAsIlBhcmVudFN0eWxlIjpudWxsfSwiTWFyZ2luIjpudWxsLCJTdGFydERhdGVQb3NpdGlvbiI6MCwiRW5kRGF0ZVBvc2l0aW9uIjowLCJEYXRlSXNWaXNpYmxlIjp0cnVlLCJUaXRsZVBvc2l0aW9uIjoyLCJEdXJhdGlvblBvc2l0aW9uIjoxLCJQZXJjZW50YWdlQ29tcGxldGVkUG9zaXRpb24iOjYsIlZhcmlhbmNlUG9zaXRpb24iOjYsIlNwYWNpbmciOjEwLCJJc0JlbG93VGltZWJhbmQiOnRydWUsIlBlcmNlbnRhZ2VDb21wbGV0ZVNoYXBlT3BhY2l0eSI6MzUsIkJhc2VsaW5lU3R5bGUiOnsiJGlkIjoiMTQ3MSIsIlNoYXBlU3R5bGUiOnsiJGlkIjoiMTQ3MiIsIk1hcmdpbiI6eyIkaWQiOiIxNDczIiwiVG9wIjowLjAsIkxlZnQiOjAuMCwiUmlnaHQiOjAuMCwiQm90dG9tIjowLjB9LCJQYWRkaW5nIjp7IiRpZCI6IjE0NzQiLCJUb3AiOjAuMCwiTGVmdCI6MC4wLCJSaWdodCI6MC4wLCJCb3R0b20iOjAuMH0sIkJhY2tncm91bmQiOnsiJGlkIjoiMTQ3NSIsIkNvbG9yIjp7IiRpZCI6IjE0NzYiLCJBIjoxNTMsIlIiOjAsIkciOjAsIkIiOjB9fSwiSXNWaXNpYmxlIjp0cnVlLCJXaWR0aCI6MC4wLCJIZWlnaHQiOjAuMCwiQm9yZGVyU3R5bGUiOm51bGwsIlBhcmVudFN0eWxlIjpudWxsfSwiTWFyZ2luIjp7IiRpZCI6IjE0NzciLCJUb3AiOjAuMCwiTGVmdCI6MC4wLCJSaWdodCI6MC4wLCJCb3R0b20iOjAuMH0sIlBhZGRpbmciOnsiJGlkIjoiMTQ3OCIsIlRvcCI6MC4wLCJMZWZ0IjowLjAsIlJpZ2h0IjowLjAsIkJvdHRvbSI6MC4wfSwiQmFja2dyb3VuZCI6bnVsbCwiSXNWaXNpYmxlIjp0cnVlLCJXaWR0aCI6MC4wLCJIZWlnaHQiOjAuMCwiQm9yZGVyU3R5bGUiOm51bGwsIlBhcmVudFN0eWxlIjpudWxsfSwiU2hhcGVTdHlsZSI6eyIkaWQiOiIxNDc5IiwiTWFyZ2luIjp7IiRpZCI6IjE0ODAiLCJUb3AiOjAuMCwiTGVmdCI6NC4wLCJSaWdodCI6NC4wLCJCb3R0b20iOjAuMH0sIlBhZGRpbmciOnsiJGlkIjoiMTQ4MSIsIlRvcCI6MC4wLCJMZWZ0IjowLjAsIlJpZ2h0IjowLjAsIkJvdHRvbSI6MC4wfSwiQmFja2dyb3VuZCI6eyIkaWQiOiIxNDgyIiwiQ29sb3IiOnsiJGlkIjoiMTQ4MyIsIkEiOjI1NSwiUiI6MjI4LCJHIjowLCJCIjo4OX19LCJJc1Zpc2libGUiOnRydWUsIldpZHRoIjowLjAsIkhlaWdodCI6MjIuMCwiQm9yZGVyU3R5bGUiOnsiJGlkIjoiMTQ4NCIsIkxpbmVDb2xvciI6eyIkaWQiOiIxNDg1IiwiJHR5cGUiOiJOTFJFLkNvbW1vbi5Eb20uU29saWRDb2xvckJydXNoLCBOTFJFLkNvbW1vbiIsIkNvbG9yIjp7IiRpZCI6IjE0ODYiLCJBIjoyNTUsIlIiOjIzNCwiRyI6MjIsIkIiOjMwfX0sIkxpbmVXZWlnaHQiOjAuMCwiTGluZVR5cGUiOjAsIlBhcmVudFN0eWxlIjpudWxsfSwiUGFyZW50U3R5bGUiOm51bGx9LCJUaXRsZVN0eWxlIjp7IiRpZCI6IjE0ODciLCJGb250U2V0dGluZ3MiOnsiJGlkIjoiMTQ4OCIsIkZvbnRTaXplIjoxMCwiRm9udE5hbWUiOiJDYWxpYnJpIiwiSXNCb2xkIjp0cnVlLCJJc0l0YWxpYyI6ZmFsc2UsIklzVW5kZXJsaW5lZCI6ZmFsc2UsIlBhcmVudFN0eWxlIjpudWxsfSwiQXV0b1NpemUiOjAsIkZvcmVncm91bmQiOnsiJGlkIjoiMTQ4OSIsIkNvbG9yIjp7IiRpZCI6IjE0OTAiLCJBIjoyNTUsIlIiOjIzMiwiRyI6MjMyLCJCIjoyMzJ9fSwiTWF4V2lkdGgiOjcyMC4wLCJNYXhIZWlnaHQiOiJJbmZpbml0eSIsIlNtYXJ0Rm9yZWdyb3VuZElzQWN0aXZlIjpmYWxzZSwiSG9yaXpvbnRhbEFsaWdubWVudCI6MSwiVmVydGljYWxBbGlnbm1lbnQiOjAsIlNtYXJ0Rm9yZWdyb3VuZCI6bnVsbCwiQmFja2dyb3VuZEZpbGxUeXBlIjowLCJNYXJnaW4iOnsiJGlkIjoiMTQ5MSIsIlRvcCI6MC4wLCJMZWZ0IjowLjAsIlJpZ2h0IjowLjAsIkJvdHRvbSI6MC4wfSwiUGFkZGluZyI6eyIkaWQiOiIxNDkyIiwiVG9wIjowLjAsIkxlZnQiOjAuMCwiUmlnaHQiOjAuMCwiQm90dG9tIjowLjB9LCJCYWNrZ3JvdW5kIjp7IiRpZCI6IjE0OTMiLCJDb2xvciI6eyIkaWQiOiIxNDk0IiwiQSI6ODksIlIiOjAsIkciOjAsIkIiOjB9fSwiSXNWaXNpYmxlIjp0cnVlLCJXaWR0aCI6MC4wLCJIZWlnaHQiOjAuMCwiQm9yZGVyU3R5bGUiOnsiJGlkIjoiMTQ5NSIsIkxpbmVDb2xvciI6bnVsbCwiTGluZVdlaWdodCI6MC4wLCJMaW5lVHlwZSI6MCwiUGFyZW50U3R5bGUiOm51bGx9LCJQYXJlbnRTdHlsZSI6bnVsbH0sIkRhdGVTdHlsZSI6eyIkaWQiOiIxNDk2IiwiRm9udFNldHRpbmdzIjp7IiRpZCI6IjE0OTciLCJGb250U2l6ZSI6OSwiRm9udE5hbWUiOiJDYWxpYnJpIiwiSXNCb2xkIjpmYWxzZSwiSXNJdGFsaWMiOmZhbHNlLCJJc1VuZGVybGluZWQiOmZhbHNlLCJQYXJlbnRTdHlsZSI6bnVsbH0sIkF1dG9TaXplIjowLCJGb3JlZ3JvdW5kIjp7IiRpZCI6IjE0OTgiLCJDb2xvciI6eyIkaWQiOiIxNDk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DAiLCJUb3AiOjAuMCwiTGVmdCI6MC4wLCJSaWdodCI6MC4wLCJCb3R0b20iOjAuMH0sIlBhZGRpbmciOnsiJGlkIjoiMTUwMSIsIlRvcCI6MC4wLCJMZWZ0IjowLjAsIlJpZ2h0IjowLjAsIkJvdHRvbSI6MC4wfSwiQmFja2dyb3VuZCI6eyIkaWQiOiIxNTAyIiwiQ29sb3IiOnsiJGlkIjoiMTUwMyIsIkEiOjg5LCJSIjowLCJHIjowLCJCIjowfX0sIklzVmlzaWJsZSI6dHJ1ZSwiV2lkdGgiOjAuMCwiSGVpZ2h0IjowLjAsIkJvcmRlclN0eWxlIjp7IiRpZCI6IjE1MDQiLCJMaW5lQ29sb3IiOm51bGwsIkxpbmVXZWlnaHQiOjAuMCwiTGluZVR5cGUiOjAsIlBhcmVudFN0eWxlIjpudWxsfSwiUGFyZW50U3R5bGUiOm51bGx9LCJEYXRlRm9ybWF0Ijp7IiRpZCI6IjE1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wNiIsIkZvcm1hdCI6MCwiSXNWaXNpYmxlIjpmYWxzZSwiTGFzdEtub3duVmlzaWJpbGl0eVN0YXRlIjpmYWxzZX0sIklzVmlzaWJsZSI6dHJ1ZSwiVmFyaWFuY2VTdHlsZSI6eyIkaWQiOiIxNTA3IiwiVGV4dFN0eWxlIjp7IiRpZCI6IjE1MDgiLCJGb250U2V0dGluZ3MiOnsiJGlkIjoiMTUwOSIsIkZvbnRTaXplIjoxMSwiRm9udE5hbWUiOiJDYWxpYnJpIiwiSXNCb2xkIjpmYWxzZSwiSXNJdGFsaWMiOmZhbHNlLCJJc1VuZGVybGluZWQiOmZhbHNlLCJQYXJlbnRTdHlsZSI6bnVsbH0sIkF1dG9TaXplIjowLCJGb3JlZ3JvdW5kIjp7IiRpZCI6IjE1MTAiLCJDb2xvciI6eyIkaWQiOiIxNT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TIiLCJUb3AiOjAuMCwiTGVmdCI6MC4wLCJSaWdodCI6MC4wLCJCb3R0b20iOjAuMH0sIlBhZGRpbmciOnsiJGlkIjoiMTUxMyIsIlRvcCI6MC4wLCJMZWZ0IjowLjAsIlJpZ2h0IjowLjAsIkJvdHRvbSI6MC4wfSwiQmFja2dyb3VuZCI6eyIkaWQiOiIxNTE0IiwiQ29sb3IiOnsiJGlkIjoiMTUxNSIsIkEiOjAsIlIiOjAsIkciOjAsIkIiOjB9fSwiSXNWaXNpYmxlIjp0cnVlLCJXaWR0aCI6MC4wLCJIZWlnaHQiOjAuMCwiQm9yZGVyU3R5bGUiOnsiJGlkIjoiMTUxNiIsIkxpbmVDb2xvciI6bnVsbCwiTGluZVdlaWdodCI6MC4wLCJMaW5lVHlwZSI6MCwiUGFyZW50U3R5bGUiOm51bGx9LCJQYXJlbnRTdHlsZSI6bnVsbH0sIlBhcmVudFN0eWxlIjpudWxsfSwiUGFyZW50U3R5bGUiOm51bGx9LCJJbmRleCI6MTQsIlNtYXJ0RHVyYXRpb25BY3RpdmF0ZWQiOmZhbHNlLCJEYXRlRm9ybWF0Ijp7IiRyZWYiOiIxNTA1In0sIldlZWtOdW1iZXJpbmciOnsiJGlkIjoiMTUxNyIsIkZvcm1hdCI6MCwiSXNWaXNpYmxlIjpmYWxzZSwiTGFzdEtub3duVmlzaWJpbGl0eVN0YXRlIjpmYWxzZX0sIkJhc2VsaW5lRGF0YSI6eyIkaWQiOiIxNTE4IiwiU3RhcnREYXRlIjoiMjAyNi0wMy0xOFQwMDowMDowMCIsIkVuZERhdGUiOiIyMDI2LTAzLTE4VDIzOjU5OjAwIn0sIklkIjoiNGMzZDVjZDEtZDIyZC00OTdhLWE1NWMtOWQ4ZDc3M2JkMmU2IiwiSW1wb3J0SWQiOm51bGwsIlRpdGxlIjoiIiwiTm90ZSI6bnVsbCwiSHlwZXJsaW5rIjp7IiRpZCI6IjE1MTkiLCJBZGRyZXNzIjoiIiwiU3ViQWRkcmVzcyI6IiJ9LCJJc0NoYW5nZWQiOmZhbHNlLCJJc05ldyI6ZmFsc2V9XSwiU3dpbWxhbmVzIjpbXSwiTXNQcm9qZWN0SXRlbXNUcmVlIjp7IiRpZCI6IjE1MjAiLCJSb290Ijp7IkltcG9ydElkIjpudWxsLCJJc0ltcG9ydGVkIjpmYWxzZSwiQ2hpbGRyZW4iOltdfX0sIk1ldGFkYXRhIjp7IiRpZCI6IjE1MjEiLCJTb3VyY2VUaGVtZSI6IntcIiRpZFwiOlwiMVwiLFwiSWRcIjpcIjA1MmRlZTc3LTU0ZjgtNDgyNy1iOTc4LWFiMWFmODFiODk4OVwiLFwiQ2F0ZWdvcnlcIjoyLFwiQ3VsdHVyZUluZm9OYW1lXCI6XCJlbi1VU1wiLFwiVmVyc2lvblwiOntcIiRpZFwiOlwiMlwiLFwiVGhlbWVEb21WZXJzaW9uXCI6XCIy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TkyLFwiR1wiOjgwLFwiQlwiOjc3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TkyLFwiR1wiOjgwLFwiQlwiOjc3fX0sXCJIb3Jpem9udGFsQWxpZ25tZW50XCI6MCxcIklzVmlzaWJsZVwiOnRydWV9LFwiVG9kYXlNYXJrZXJTdHlsZVwiOntcIiRpZFwiOlwiMTNcIixcIlRvZGF5VGV4dFN0eWxlXCI6e1wiJGlkXCI6XCIxNFwiLFwiRm9udFNldHRpbmdzXCI6e1wiJGlkXCI6XCIxNVwiLFwiRm9udFNpemVcIjoxMS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xOSxcIkdcIjowLFwiQlwiOjE3OH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NCxcIlNoYXBlVGhpY2tuZXNzXCI6Mi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wLFwiRW5kRGF0ZVBvc2l0aW9uXCI6MCxcIlRpdGxlUG9zaXRpb25cIjoyLFwiRHVyYXRpb25Qb3NpdGlvblwiOjEsXCJQZXJjZW50YWdlQ29tcGxldGVkUG9zaXRpb25cIjowLFwiVmFyaWFuY2VQb3NpdGlvblwiOjIsXCJTcGFjaW5nXCI6MTAsXCJJc0JlbG93VGltZWJhbmRcIjp0cnV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MjI4LFwiR1wiOjAsXCJCXCI6ODl9fSxcIklzVmlzaWJsZVwiOnRydWUsXCJXaWR0aFwiOjAuMCxcIkhlaWdodFwiOjIy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wLFwiRm9udE5hbWVcIjpcIkNhbGlicmlcIixcIklzQm9sZFwiOnRydWUsXCJJc0l0YWxpY1wiOmZhbHNlLFwiSXNVbmRlcmxpbmVkXCI6ZmFsc2V9LFwiRm9yZWdyb3VuZFwiOntcIiRpZFwiOlwiODZcIixcIkNvbG9yXCI6e1wiJGlkXCI6XCI4N1wiLFwiQVwiOjI1NSxcIlJcIjoyMzIsXCJHXCI6MjMyLFwiQlwiOjIzMn19LFwiSG9yaXpvbnRhbEFsaWdubWVudFwiOjEsXCJJc1Zpc2libGVcIjp0cnVlfSxcIkRhdGVTdHlsZVwiOntcIiRpZFwiOlwiODhcIixcIkZvbnRTZXR0aW5nc1wiOntcIiRpZFwiOlwiODlcIixcIkZvbnRTaXplXCI6OSxcIkZvbnROYW1lXCI6XCJDYWxpYnJpXCIsXCJJc0JvbGRcIjpmYWxzZSxcIklzSXRhbGljXCI6ZmFsc2UsXCJJc1VuZGVybGluZWRcIjpmYWxzZX0sXCJGb3JlZ3JvdW5kXCI6e1wiJGlkXCI6XCI5MFwiLFwiQ29sb3JcIjp7XCIkaWRcIjpcIjkxXCIsXCJBXCI6MjU1LFwiUlwiOjAsXCJHXCI6MCxcIkJcIjowfX0sXCJIb3Jpem9udGFsQWxpZ25tZW50XCI6MCxcIklzVmlzaWJsZVwiOnRydWV9LFwiRGF0ZUZvcm1hdFwiOntcIiRpZFwiOlwi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TNcIixcIkZvcm1hdFwiOjAsXCJJc1Zpc2libGVcIjpmYWxzZSxcIkxhc3RLbm93blZpc2liaWxpdHlTdGF0ZVwiOmZhbHNlfSxcIlZhcmlhbmNlU3R5bGVcIjp7XCIkaWRcIjpcIjk0XCIsXCJWYXJpYW5jZVRleHRTdHlsZVwiOntcIiRpZFwiOlwiOTVcIixcIkZvbnRTZXR0aW5nc1wiOntcIiRpZFwiOlwiOTZcIixcIkZvbnRTaXplXCI6MTAsXCJGb250TmFtZVwiOlwiQ2FsaWJyaVwiLFwiSXNCb2xkXCI6ZmFsc2UsXCJJc0l0YWxpY1wiOmZhbHNlLFwiSXNVbmRlcmxpbmVkXCI6ZmFsc2V9LFwiRm9yZWdyb3VuZFwiOntcIiRpZFwiOlwiOTdcIixcIkNvbG9yXCI6e1wiJGlkXCI6XCI5OFwiLFwiQVwiOjI1NSxcIlJcIjowLFwiR1wiOjAsXCJCXCI6MH19LFwiSG9yaXpvbnRhbEFsaWdubWVudFwiOjAsXCJJc1Zpc2libGVcIjpmYWxzZX19fSxcIk1pbGVzdG9uZVN0eWxlXCI6e1wiJGlkXCI6XCI5OVwiLFwiU2hhcGVcIjoyLFwiSXNCZWxvd1RpbWViYW5kXCI6ZmFsc2UsXCJTaGFwZVNpemVcIjowLFwiUGFkZGluZ1wiOntcIiRpZFwiOlwiMTAwXCIsXCJUb3BcIjo1LjAsXCJMZWZ0XCI6My4wLFwiUmlnaHRcIjowLjAsXCJCb3R0b21cIjoyLjB9LFwiU2hhcGVTdHlsZVwiOntcIiRpZFwiOlwiMTAxXCIsXCJNYXJnaW5cIjp7XCIkaWRcIjpcIjEwMlwiLFwiVG9wXCI6MC4wLFwiTGVmdFwiOjAuMCxcIlJpZ2h0XCI6MC4wLFwiQm90dG9tXCI6MC4wfSxcIlBhZGRpbmdcIjp7XCIkaWRcIjpcIjEwM1wiLFwiVG9wXCI6MC4wLFwiTGVmdFwiOjAuMCxcIlJpZ2h0XCI6MC4wLFwiQm90dG9tXCI6MC4wfSxcIkJhY2tncm91bmRcIjp7XCIkaWRcIjpcIjEwNFwiLFwiQ29sb3JcIjp7XCIkaWRcIjpcIjEwNVwiLFwiQVwiOjI1NSxcIlJcIjoyMjgsXCJHXCI6MCxcIkJcIjo4OX19LFwiSXNWaXNpYmxlXCI6dHJ1ZSxcIldpZHRoXCI6OC4wLFwiSGVpZ2h0XCI6O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C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5LFwiRm9udE5hbWVcIjpcIkNhbGlicmlcIixcIklzQm9sZFwiOmZhbHNlLFwiSXNJdGFsaWNcIjpmYWxzZSxcIklzVW5kZXJsaW5lZFwiOmZhbHNlfSxcIkZvcmVncm91bmRcIjp7XCIkaWRcIjpcIjExNlwiLFwiQ29sb3JcIjp7XCIkaWRcIjpcIjExN1wiLFwiQVwiOjI1NSxcIlJcIjoxMTUsXCJHXCI6MTE1LFwiQlwiOjExNX19LFwiSG9yaXpvbnRhbEFsaWdubWVudFwiOjAsXCJJc1Zpc2libGVcIjp0cnVlfSxcIkRhdGVGb3JtYXRcIjp7XCIkaWRcIjpcIjEx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TlcIixcIkZvcm1hdFwiOjAsXCJJc1Zpc2libGVcIjpmYWxzZSxcIkxhc3RLbm93blZpc2liaWxpdHlTdGF0ZVwiOmZhbHNlfSxcIlZhcmlhbmNlU3R5bGVcIjp7XCIkaWRcIjpcIjEyMFwiLFwiVmFyaWFuY2VUZXh0U3R5bGVcIjp7XCIkaWRcIjpcIjEyMVwiLFwiRm9udFNldHRpbmdzXCI6e1wiJGlkXCI6XCIxMjJcIixcIkZvbnRTaXplXCI6MTAsXCJGb250TmFtZVwiOlwiQ2FsaWJyaVwiLFwiSXNCb2xkXCI6ZmFsc2UsXCJJc0l0YWxpY1wiOmZhbHNlLFwiSXNVbmRlcmxpbmVkXCI6ZmFsc2V9LFwiRm9yZWdyb3VuZFwiOntcIiRpZFwiOlwiMTIzXCIsXCJDb2xvclwiOntcIiRpZFwiOlwiMTI0XCIsXCJBXCI6MjU1LFwiUlwiOjAsXCJHXCI6MCxcIkJcIjowfX0sXCJIb3Jpem9udGFsQWxpZ25tZW50XCI6MCxcIklzVmlzaWJsZVwiOmZhbHNlfX19LFwiTW90U3R5bGVcIjp7XCIkaWRcIjpcIjEyNVwiLFwiU2hhcGVcIjoyLFwiU2hhcGVTaXplXCI6MCxcIkRldGFpbHNTcGFjaW5nXCI6MC4wLFwiUGFkZGluZ1wiOntcIiRpZFwiOlwiMTI2XCIsXCJUb3BcIjo1LjAsXCJMZWZ0XCI6My4wLFwiUmlnaHRcIjowLjAsXCJCb3R0b21cIjoyLjB9LFwiUG9zaXRpb25PblRhc2tcIjoxLFwiU2hhcGVTdHlsZVwiOntcIiRpZFwiOlwiMTI3XCIsXCJNYXJnaW5cIjp7XCIkaWRcIjpcIjEyOFwiLFwiVG9wXCI6MC4wLFwiTGVmdFwiOjAuMCxcIlJpZ2h0XCI6MC4wLFwiQm90dG9tXCI6MC4wfSxcIlBhZGRpbmdcIjp7XCIkaWRcIjpcIjEyOVwiLFwiVG9wXCI6MC4wLFwiTGVmdFwiOjAuMCxcIlJpZ2h0XCI6MC4wLFwiQm90dG9tXCI6MC4wfSxcIkJhY2tncm91bmRcIjp7XCIkaWRcIjpcIjEzMFwiLFwiQ29sb3JcIjp7XCIkaWRcIjpcIjEzMVwiLFwiQVwiOjI1NSxcIlJcIjoyMjgsXCJHXCI6MCxcIkJcIjo4OX19LFwiSXNWaXNpYmxlXCI6dHJ1ZSxcIldpZHRoXCI6OC4wLFwiSGVpZ2h0XCI6OC4wLFwiQm9yZGVyU3R5bGVcIjp7XCIkaWRcIjpcIjEzMlwiLFwiTGluZVN0eWxlXCI6e1wiJGlkXCI6XCIxMzNcIixcIkxpbmVDb2xvclwiOntcIiRpZFwiOlwiMTM0XCIsXCJDb2xvclwiOntcIiRpZFwiOlwiMTM1XCIsXCJBXCI6MjU1LFwiUlwiOjIzNCxcIkdcIjoyMixcIkJcIjozMH19LFwiTGluZVdlaWdodFwiOjAuMCxcIkxpbmVUeXBlXCI6MH0sXCJJc1Zpc2libGVcIjpmYWxzZX19LFwiVGl0bGVTdHlsZVwiOntcIiRpZFwiOlwiMTM2XCIsXCJGb250U2V0dGluZ3NcIjp7XCIkaWRcIjpcIjEzN1wiLFwiRm9udFNpemVcIjoxMCxcIkZvbnROYW1lXCI6XCJDYWxpYnJpXCIsXCJJc0JvbGRcIjp0cnVlLFwiSXNJdGFsaWNcIjpmYWxzZSxcIklzVW5kZXJsaW5lZFwiOmZhbHNlfSxcIkZvcmVncm91bmRcIjp7XCIkaWRcIjpcIjEzOFwiLFwiQ29sb3JcIjp7XCIkaWRcIjpcIjEzOVwiLFwiQVwiOjI1NSxcIlJcIjowLFwiR1wiOjAsXCJCXCI6MH19LFwiSG9yaXpvbnRhbEFsaWdubWVudFwiOjAsXCJJc1Zpc2libGVcIjp0cnVlfSxcIkRhdGVTdHlsZVwiOntcIiRpZFwiOlwiMTQwXCIsXCJGb250U2V0dGluZ3NcIjp7XCIkaWRcIjpcIjE0MVwiLFwiRm9udFNpemVcIjo5LFwiRm9udE5hbWVcIjpcIkNhbGlicmlcIixcIklzQm9sZFwiOmZhbHNlLFwiSXNJdGFsaWNcIjpmYWxzZSxcIklzVW5kZXJsaW5lZFwiOmZhbHNlfSxcIkZvcmVncm91bmRcIjp7XCIkaWRcIjpcIjE0MlwiLFwiQ29sb3JcIjp7XCIkaWRcIjpcIjE0M1wiLFwiQVwiOjI1NSxcIlJcIjoxMTUsXCJHXCI6MTE1LFwiQlwiOjExNX19LFwiSG9yaXpvbnRhbEFsaWdubWVudFwiOjAsXCJJc1Zpc2libGVcIjp0cnVlfSxcIkRhdGVGb3JtYXRcIjp7XCIkaWRcIjpcIjE0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mFlZTRlMWIzLWMxMGMtNGI3YS1iYzdhLThmMmRlYmI0ZDAyMlwiLFwiTmFtZVwiOlwiU3dpbWxhbmUgU3R5bGUgMVwiLFwiSGVhZGVyU3R5bGVcIjp7XCIkaWRcIjpcIjE1MlwiLFwiVGV4dFN0eWxlXCI6e1wiJGlkXCI6XCIxNTNcIixcIkZvbnRTZXR0aW5nc1wiOntcIiRpZFwiOlwiMTU0XCIsXCJGb250U2l6ZVwiOjEy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yOCxcIkdcIjowLFwiQlwiOjg5fX0sXCJJc1Zpc2libGVcIjp0cnVlLFwiV2lkdGhcIjowLjAsXCJIZWlnaHRcIjowLjAsXCJCb3JkZXJTdHlsZVwiOntcIiRpZFwiOlwiMTYyXCIsXCJMaW5lU3R5bGVcIjp7XCIkaWRcIjpcIjE2M1wiLFwiTGluZUNvbG9yXCI6e1wiJGlkXCI6XCIxNjRcIixcIkNvbG9yXCI6e1wiJGlkXCI6XCIxNjVcIixcIkFcIjoyNTUsXCJSXCI6MjU1LFwiR1wiOjAsXCJCXCI6MH19LFwiTGluZVdlaWdodFwiOjAuMCxcIkxpbmVUeXBlXCI6MH0sXCJJc1Zpc2libGVcIjpmYWxzZX19fSxcIkJhY2tncm91bmR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UxLFwiUlwiOjIyOCxcIkdcIjowLFwiQlwiOjg5fX0sXCJJc1Zpc2libGVcIjp0cnVlLFwiV2lkdGhcIjowLjAsXCJIZWlnaHRcIjowLjAsXCJCb3JkZXJTdHlsZVwiOntcIiRpZFwiOlwiMTcxXCIsXCJMaW5lU3R5bGVcIjp7XCIkaWRcIjpcIjE3MlwiLFwiTGluZUNvbG9yXCI6e1wiJGlkXCI6XCIxNzNcIixcIkNvbG9yXCI6e1wiJGlkXCI6XCIxNzRcIixcIkFcIjoyNTUsXCJSXCI6MjU1LFwiR1wiOjAsXCJCXCI6MH19LFwiTGluZVdlaWdodFwiOjAuMCxcIkxpbmVUeXBlXCI6MH0sXCJJc1Zpc2libGVcIjpmYWxzZX19LFwiSXNBYm92ZVRpbWViYW5kXCI6ZmFsc2UsXCJTcGFjaW5nXCI6MixcIkRlZmF1bHRTd2ltbGFuZUFjdGl2aXR5U3R5bGVcIjp7XCIkaWRcIjpcIjE3NVwiLFwiSGVhZGVyU3R5bGVcIjp7XCIkaWRcIjpcIjE3NlwiLFwiVGV4dFN0eWxlXCI6e1wiJGlkXCI6XCIxNzdcIixcIkZvbnRTZXR0aW5nc1wiOntcIiRpZFwiOlwiMTc4XCIsXCJGb250U2l6ZVwiOjExLFwiRm9udE5hbWVcIjpcIkNhbGlicmlcIixcIklzQm9sZFwiOmZhbHNlLFwiSXNJdGFsaWNcIjpmYWxzZSxcIklzVW5kZXJsaW5lZFwiOmZhbHNlfSxcIkZvcmVncm91bmRcIjp7XCIkaWRcIjpcIjE3OVwiLFwiQ29sb3JcIjp7XCIkaWRcIjpcIjE4MFwiLFwiQVwiOjI1NSxcIlJcIjowLFwiR1wiOjAsXCJCXCI6MH19LFwiSG9yaXpvbnRhbEFsaWdubWVudFwiOjAsXCJJc1Zpc2libGVcIjp0cnVlfSxcIlJlY3RhbmdsZVN0eWxlXCI6e1wiJGlkXCI6XCIxODFcIixcIk1hcmdpblwiOntcIiRpZFwiOlwiMTgyXCIsXCJUb3BcIjowLjAsXCJMZWZ0XCI6MC4wLFwiUmlnaHRcIjowLjAsXCJCb3R0b21cIjowLjB9LFwiUGFkZGluZ1wiOntcIiRpZFwiOlwiMTgzXCIsXCJUb3BcIjowLjAsXCJMZWZ0XCI6MC4wLFwiUmlnaHRcIjowLjAsXCJCb3R0b21cIjowLjB9LFwiQmFja2dyb3VuZFwiOntcIiRpZFwiOlwiMTg0XCIsXCJDb2xvclwiOntcIiRpZFwiOlwiMTg1XCIsXCJBXCI6NjMsXCJSXCI6MjI4LFwiR1wiOjAsXCJCXCI6ODl9fSxcIklzVmlzaWJsZVwiOnRydWUsXCJXaWR0aFwiOjAuMCxcIkhlaWdodFwiOjAuMCxcIkJvcmRlclN0eWxlXCI6e1wiJGlkXCI6XCIxODZcIixcIkxpbmVTdHlsZVwiOntcIiRpZFwiOlwiMTg3XCIsXCJMaW5lQ29sb3JcIjp7XCIkaWRcIjpcIjE4OFwiLFwiQ29sb3JcIjp7XCIkaWRcIjpcIjE4OVwiLFwiQVwiOjI1NSxcIlJcIjoyNTUsXCJHXCI6MCxcIkJcIjowfX0sXCJMaW5lV2VpZ2h0XCI6MC4wLFwiTGluZVR5cGVcIjowfSxcIklzVmlzaWJsZVwiOmZhbHNlfX19LFwiQmFja2dyb3VuZFN0eWxlXCI6e1wiJGlkXCI6XCIxOTBcIixcIk1hcmdpblwiOntcIiRpZFwiOlwiMTkxXCIsXCJUb3BcIjowLjAsXCJMZWZ0XCI6MC4wLFwiUmlnaHRcIjowLjAsXCJCb3R0b21cIjowLjB9LFwiUGFkZGluZ1wiOntcIiRpZFwiOlwiMTkyXCIsXCJUb3BcIjowLjAsXCJMZWZ0XCI6MC4wLFwiUmlnaHRcIjowLjAsXCJCb3R0b21cIjowLjB9LFwiQmFja2dyb3VuZFwiOntcIiRpZFwiOlwiMTkzXCIsXCJDb2xvclwiOntcIiRpZFwiOlwiMTk0XCIsXCJBXCI6NTEsXCJSXCI6MjI4LFwiR1wiOjAsXCJCXCI6ODl9fSxcIklzVmlzaWJsZVwiOnRydWUsXCJXaWR0aFwiOjAuMCxcIkhlaWdodFwiOjAuMCxcIkJvcmRlclN0eWxlXCI6e1wiJGlkXCI6XCIxOTVcIixcIkxpbmVTdHlsZVwiOntcIiRpZFwiOlwiMTk2XCIsXCJMaW5lQ29sb3JcIjp7XCIkaWRcIjpcIjE5N1wiLFwiQ29sb3JcIjp7XCIkaWRcIjpcIjE5OFwiLFwiQVwiOjI1NSxcIlJcIjoyNTUsXCJHXCI6MCxcIkJcIjowfX0sXCJMaW5lV2VpZ2h0XCI6MC4wLFwiTGluZVR5cGVcIjowfSxcIklzVmlzaWJsZVwiOmZhbHNlfX19LFwiRGVmYXVsdFN3aW1sYW5lTWlsZXN0b25lU3R5bGVcIjp7XCIkaWRcIjpcIjE5OVwiLFwiVGl0bGVQb3NpdGlvblwiOjIsXCJEYXRlUG9zaXRpb25cIjowLFwiVmFyaWFuY2VQb3NpdGlvblwiOjAsXCJTaGFwZVR5cGVcIjo3LFwiU2hhcGVTaXplXCI6MSxcIlNwYWNpbmdcIjo1LFwiU2hhcGVTdHlsZVwiOntcIiRpZFwiOlwiMjAwXCIsXCJNYXJnaW5cIjp7XCIkaWRcIjpcIjIwMVwiLFwiVG9wXCI6MC4wLFwiTGVmdFwiOjAuMCxcIlJpZ2h0XCI6MC4wLFwiQm90dG9tXCI6MC4wfSxcIlBhZGRpbmdcIjp7XCIkaWRcIjpcIjIwMlwiLFwiVG9wXCI6MC4wLFwiTGVmdFwiOjAuMCxcIlJpZ2h0XCI6MC4wLFwiQm90dG9tXCI6MC4wfSxcIkJhY2tncm91bmRcIjp7XCIkaWRcIjpcIjIwM1wiLFwiQ29sb3JcIjp7XCIkaWRcIjpcIjIwNFwiLFwiQVwiOjI1NSxcIlJcIjoyMjgsXCJHXCI6MCxcIkJcIjo4OX19LFwiSXNWaXNpYmxlXCI6dHJ1ZSxcIldpZHRoXCI6MTguMCxcIkhlaWdodFwiOjIwLjAsXCJCb3JkZXJTdHlsZVwiOntcIiRpZFwiOlwiMjA1XCIsXCJMaW5lU3R5bGVcIjp7XCIkaWRcIjpcIjIwNlwiLFwiTGluZUNvbG9yXCI6e1wiJGlkXCI6XCIyMDdcIixcIkNvbG9yXCI6e1wiJGlkXCI6XCIyMDhcIixcIkFcIjoyNTUsXCJSXCI6MjU1LFwiR1wiOjAsXCJCXCI6MH19LFwiTGluZVdlaWdodFwiOjIuMCxcIkxpbmVUeXBlXCI6MH0sXCJJc1Zpc2libGVcIjpmYWxzZX19LFwiVGl0bGVTdHlsZVwiOntcIiRpZFwiOlwiMjA5XCIsXCJGb250U2V0dGluZ3NcIjp7XCIkaWRcIjpcIjIxMFwiLFwiRm9udFNpemVcIjoxMCxcIkZvbnROYW1lXCI6XCJDYWxpYnJpXCIsXCJJc0JvbGRcIjp0cnVlLFwiSXNJdGFsaWNcIjpmYWxzZSxcIklzVW5kZXJsaW5lZFwiOmZhbHNlfSxcIkZvcmVncm91bmRcIjp7XCIkaWRcIjpcIjIxMVwiLFwiQ29sb3JcIjp7XCIkaWRcIjpcIjIxMlwiLFwiQVwiOjI1NSxcIlJcIjowLFwiR1wiOjAsXCJCXCI6MH19LFwiSG9yaXpvbnRhbEFsaWdubWVudFwiOjEsXCJJc1Zpc2libGVcIjp0cnVlfSxcIkRhdGVTdHlsZVwiOntcIiRpZFwiOlwiMjEzXCIsXCJGb250U2V0dGluZ3NcIjp7XCIkaWRcIjpcIjIxNFwiLFwiRm9udFNpemVcIjo5LFwiRm9udE5hbWVcIjpcIkNhbGlicmlcIixcIklzQm9sZFwiOmZhbHNlLFwiSXNJdGFsaWNcIjpmYWxzZSxcIklzVW5kZXJsaW5lZFwiOmZhbHNlfSxcIkZvcmVncm91bmRcIjp7XCIkaWRcIjpcIjIxNVwiLFwiQ29sb3JcIjp7XCIkaWRcIjpcIjIxNlwiLFwiQVwiOjI1NSxcIlJcIjoxMTUsXCJHXCI6MTE1LFwiQlwiOjEx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CxcIlNoYXBlVGhpY2tuZXNzXCI6MixcIkR1cmF0aW9uRm9ybWF0XCI6NS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TkyLFwiR1wiOjgwLFwiQlwiOjc3fX0sXCJIb3Jpem9udGFsQWxpZ25tZW50XCI6MCxcIklzVmlzaWJsZVwiOmZhbHNlfSxcIlBlcmNlbnRhZ2VDb21wbGV0ZUhpZ2hsaWdodFN0eWxlXCI6e1wiJGlkXCI6XCIyMjlcIixcIkJhY2tncm91bmRcIjp7XCIkaWRcIjpcIjIzMFwiLFwiQ29sb3JcIjp7XCIkaWRcIjpcIjIzMVwiLFwiQVwiOjg5LFwiUlwiOjAsXCJHXCI6MCxcIkJcIjowfX19LFwiRHVyYXRpb25TdHlsZVwiOntcIiRpZFwiOlwiMjMyXCIsXCJGb250U2V0dGluZ3NcIjp7XCIkaWRcIjpcIjIzM1wiLFwiRm9udFNpemVcIjoxMixcIkZvbnROYW1lXCI6XCJDYWxpYnJpXCIsXCJJc0JvbGRcIjpmYWxzZSxcIklzSXRhbGljXCI6ZmFsc2UsXCJJc1VuZGVybGluZWRcIjpmYWxzZX0sXCJGb3JlZ3JvdW5kXCI6e1wiJGlkXCI6XCIyMzRcIixcIkNvbG9yXCI6e1wiJGlkXCI6XCIyMzVcIixcIkFcIjoyNTUsXCJSXCI6MjU1LFwiR1wiOjI1NSxcIkJcIjoyNTV9fSxcIkhvcml6b250YWxBbGlnbm1lbnRcIjowLFwiSXNWaXNpYmxlXCI6dHJ1ZX0sXCJNYXJnaW5cIjp7XCIkaWRcIjpcIjIzNlwiLFwiVG9wXCI6MC4wLFwiTGVmdFwiOjAuMCxcIlJpZ2h0XCI6MC4wLFwiQm90dG9tXCI6MC4wfSxcIlN0YXJ0RGF0ZVBvc2l0aW9uXCI6MCxcIkVuZERhdGVQb3NpdGlvblwiOjAsXCJUaXRsZVBvc2l0aW9uXCI6MixcIkR1cmF0aW9uUG9zaXRpb25cIjoxLFwiUGVyY2VudGFnZUNvbXBsZXRlZFBvc2l0aW9uXCI6MCxcIlZhcmlhbmNlUG9zaXRpb25cIjoyLFwiU3BhY2luZ1wiOjEw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I4LFwiR1wiOjAsXCJCXCI6ODl9fSxcIklzVmlzaWJsZVwiOnRydWUsXCJXaWR0aFwiOjAuMCxcIkhlaWdodFwiOjIyLjAsXCJCb3JkZXJTdHlsZVwiOntcIiRpZFwiOlwiMjUyXCIsXCJMaW5lU3R5bGVcIjp7XCIkaWRcIjpcIjI1M1wiLFwiTGluZUNvbG9yXCI6e1wiJGlkXCI6XCIyNTRcIixcIkNvbG9yXCI6e1wiJGlkXCI6XCIyNTVcIixcIkFcIjoyNTUsXCJSXCI6MjU1LFwiR1wiOjAsXCJCXCI6MH19LFwiTGluZVdlaWdodFwiOjIuMCxcIkxpbmVUeXBlXCI6MH0sXCJJc1Zpc2libGVcIjpmYWxzZX19LFwiVGl0bGVTdHlsZVwiOntcIiRpZFwiOlwiMjU2XCIsXCJGb250U2V0dGluZ3NcIjp7XCIkaWRcIjpcIjI1N1wiLFwiRm9udFNpemVcIjoxMCxcIkZvbnROYW1lXCI6XCJDYWxpYnJpXCIsXCJJc0JvbGRcIjp0cnVlLFwiSXNJdGFsaWNcIjpmYWxzZSxcIklzVW5kZXJsaW5lZFwiOmZhbHNlfSxcIkZvcmVncm91bmRcIjp7XCIkaWRcIjpcIjI1OFwiLFwiQ29sb3JcIjp7XCIkaWRcIjpcIjI1OVwiLFwiQVwiOjI1NSxcIlJcIjoyNTUsXCJHXCI6MjU1LFwiQlwiOjI1NX19LFwiSG9yaXpvbnRhbEFsaWdubWVudFwiOjEsXCJJc1Zpc2libGVcIjp0cnVlfSxcIkRhdGVTdHlsZVwiOntcIiRpZFwiOlwiMjYwXCIsXCJGb250U2V0dGluZ3NcIjp7XCIkaWRcIjpcIjI2MVwiLFwiRm9udFNpemVcIjo5LFwiRm9udE5hbWVcIjpcIkNhbGlicmlcIixcIklzQm9sZFwiOmZhbHNlLFwiSXNJdGFsaWNcIjpmYWxzZSxcIklzVW5kZXJsaW5lZFwiOmZhbHNlfSxcIkZvcmVncm91bmRcIjp7XCIkaWRcIjpcIjI2MlwiLFwiQ29sb3JcIjp7XCIkaWRcIjpcIjI2M1wiLFwiQVwiOjI1NSxcIlJcIjowLFwiR1wiOjAsXCJCXCI6MH19LFwiSG9yaXpvbnRhbEFsaWdubWVudFwiOjAsXCJJc1Zpc2libGVcIjp0cnVlfSxcIkRhdGVGb3JtYXRcIjp7XCIkaWRcIjpcIjI2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jVcIixcIkZvcm1hdFwiOjAsXCJJc1Zpc2libGVcIjpmYWxzZSxcIkxhc3RLbm93blZpc2liaWxpdHlTdGF0ZVwiOmZhbHNlfSxcIlZhcmlhbmNlU3R5bGVcIjp7XCIkaWRcIjpcIjI2NlwiLFwiVmFyaWFuY2VUZXh0U3R5bGVcIjp7XCIkaWRcIjpcIjI2N1wiLFwiRm9udFNldHRpbmdzXCI6e1wiJGlkXCI6XCIyNjhcIixcIkZvbnRTaXplXCI6MTAsXCJGb250TmFtZVwiOlwiQ2FsaWJyaVwiLFwiSXNCb2xkXCI6ZmFsc2UsXCJJc0l0YWxpY1wiOmZhbHNlLFwiSXNVbmRlcmxpbmVkXCI6ZmFsc2V9LFwiRm9yZWdyb3VuZFwiOntcIiRpZFwiOlwiMjY5XCIsXCJDb2xvclwiOntcIiRpZFwiOlwiMjcwXCIsXCJBXCI6MjU1LFwiUlwiOjAsXCJHXCI6MCxcIkJcIjowfX0sXCJIb3Jpem9udGFsQWxpZ25tZW50XCI6MCxcIklzVmlzaWJsZVwiOmZhbHNlfX19LFwiRGVmYXVsdFN3aW1sYW5lTW90U3R5bGVcIjp7XCIkaWRcIjpcIjI3MVwiLFwiU2hhcGVcIjo3LFwiU2hhcGVTaXplXCI6MSxcIkRldGFpbHNTcGFjaW5nXCI6MC4wLFwiUGFkZGluZ1wiOntcIiRpZFwiOlwiMjcyXCIsXCJUb3BcIjo1LjAsXCJMZWZ0XCI6My4wLFwiUmlnaHRcIjowLjAsXCJCb3R0b21cIjoyLjB9LFwiUG9zaXRpb25PblRhc2tcIjoxLFwiU2hhcGVTdHlsZVwiOntcIiRpZFwiOlwiMjczXCIsXCJNYXJnaW5cIjp7XCIkaWRcIjpcIjI3NFwiLFwiVG9wXCI6MC4wLFwiTGVmdFwiOjAuMCxcIlJpZ2h0XCI6MC4wLFwiQm90dG9tXCI6MC4wfSxcIlBhZGRpbmdcIjp7XCIkaWRcIjpcIjI3NVwiLFwiVG9wXCI6MC4wLFwiTGVmdFwiOjAuMCxcIlJpZ2h0XCI6MC4wLFwiQm90dG9tXCI6MC4wfSxcIkJhY2tncm91bmRcIjp7XCIkaWRcIjpcIjI3NlwiLFwiQ29sb3JcIjp7XCIkaWRcIjpcIjI3N1wiLFwiQVwiOjI1NSxcIlJcIjoyMjgsXCJHXCI6MCxcIkJcIjo4OX19LFwiSXNWaXNpYmxlXCI6dHJ1ZSxcIldpZHRoXCI6MTguMCxcIkhlaWdodFwiOjIwLjAsXCJCb3JkZXJTdHlsZVwiOntcIiRpZFwiOlwiMjc4XCIsXCJMaW5lU3R5bGVcIjp7XCIkaWRcIjpcIjI3OVwiLFwiTGluZUNvbG9yXCI6e1wiJGlkXCI6XCIyODBcIixcIkNvbG9yXCI6e1wiJGlkXCI6XCIyODFcIixcIkFcIjoyNTUsXCJSXCI6MjU1LFwiR1wiOjAsXCJCXCI6MH19LFwiTGluZVdlaWdodFwiOjAuMCxcIkxpbmVUeXBlXCI6MH0sXCJJc1Zpc2libGVcIjpmYWxzZX19LFwiVGl0bGVTdHlsZVwiOntcIiRpZFwiOlwiMjgyXCIsXCJGb250U2V0dGluZ3NcIjp7XCIkaWRcIjpcIjI4M1wiLFwiRm9udFNpemVcIjoxMCxcIkZvbnROYW1lXCI6XCJDYWxpYnJpXCIsXCJJc0JvbGRcIjp0cnV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5LFwiRm9udE5hbWVcIjpcIkNhbGlicmlcIixcIklzQm9sZFwiOmZhbHNlLFwiSXNJdGFsaWNcIjpmYWxzZSxcIklzVW5kZXJsaW5lZFwiOmZhbHNlfSxcIkZvcmVncm91bmRcIjp7XCIkaWRcIjpcIjI4OFwiLFwiQ29sb3JcIjp7XCIkaWRcIjpcIjI4OVwiLFwiQVwiOjI1NSxcIlJcIjoxMTUsXCJHXCI6MTE1LFwiQlwiOjExNX19LFwiSG9yaXpvbnRhbEFsaWdubWVudFwiOjAsXCJJc1Zpc2libGVcIjp0cnVlfSxcIkRhdGVGb3JtYXRcIjp7XCIkaWRcIjpcIjI5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OTFcIixcIkZvcm1hdFwiOjAsXCJJc1Zpc2libGVcIjpmYWxzZSxcIkxhc3RLbm93blZpc2liaWxpdHlTdGF0ZVwiOmZhbHNlfSxcIlZhcmlhbmNlU3R5bGVcIjp7XCIkaWRcIjpcIjI5MlwiLFwiVmFyaWFuY2VUZXh0U3R5bGVcIjp7XCIkaWRcIjpcIjI5M1wiLFwiRm9udFNldHRpbmdzXCI6e1wiJGlkXCI6XCIyOTRcIixcIkZvbnRTaXplXCI6MTAsXCJGb250TmFtZVwiOlwiQ2FsaWJyaVwiLFwiSXNCb2xkXCI6ZmFsc2UsXCJJc0l0YWxpY1wiOmZhbHNlLFwiSXNVbmRlcmxpbmVkXCI6ZmFsc2V9LFwiRm9yZWdyb3VuZFwiOntcIiRpZFwiOlwiMjk1XCIsXCJDb2xvclwiOntcIiRpZFwiOlwiMjk2XCIsXCJBXCI6MjU1LFwiUlwiOjAsXCJHXCI6MCxcIkJcIjowfX0sXCJIb3Jpem9udGFsQWxpZ25tZW50XCI6MCxcIklzVmlzaWJsZVwiOmZhbHNlfX19fSxcIl9hZGRpdGlvbmFsU3dpbWxhbmVWMlN0eWxlc1wiOltdLFwiR3JpZGxpbmVQYW5lbFN0eWxlXCI6e1wiJGlkXCI6XCIyOTdcIixcIkdyaWRsaW5lU3R5bGVcIjp7XCIkaWRcIjpcIjI5OFwiLFwiTGluZUNvbG9yXCI6e1wiJGlkXCI6XCIyOTlcIixcIkNvbG9yXCI6e1wiJGlkXCI6XCIzMDBcIixcIkFcIjozOCxcIlJcIjo5MSxcIkdcIjoxNTUsXCJCXCI6MjEzfX0sXCJMaW5lV2VpZ2h0XCI6MS4wLFwiTGluZVR5cGVcIjowfSxcIklzVmlzaWJsZVwiOnRydWV9LFwiQWN0aXZpdHlMaW5lUGFuZWxTdHlsZVwiOntcIiRpZFwiOlwiMzAxXCIsXCJBY3Rpdml0eUxpbmVTdHlsZVwiOntcIiRpZFwiOlwiMzAyXCIsXCJMaW5lQ29sb3JcIjp7XCIkaWRcIjpcIjMwM1wiLFwiQ29sb3JcIjp7XCIkaWRcIjpcIjMwNFwiLFwiQVwiOjM4LFwiUlwiOjY4LFwiR1wiOjExNCxcIkJcIjoxOTZ9fSxcIkxpbmVXZWlnaHRcIjoxLjAsXCJMaW5lVHlwZVwiOjB9LFwiSXNWaXNpYmxlXCI6dHJ1ZX0sXCJEZWZhdWx0RGVwZW5kZW5jeVN0eWxlXCI6e1wiJGlkXCI6XCIzMDVcIixcIkxpbmVTdHlsZVwiOntcIiRpZFwiOlwiMzA2XCIsXCJMaW5lQ29sb3JcIjp7XCIkaWRcIjpcIjMwN1wiLFwiQ29sb3JcIjp7XCIkaWRcIjpcIjMwOFwiLFwiQVwiOjI1NSxcIlJcIjowLFwiR1wiOjAsXCJCXCI6MH19LFwiTGluZVdlaWdodFwiOjEuMCxcIkxpbmVUeXBlXCI6MH0sXCJFbmRBcnJvd2hlYWRMaW5lU3R5bGVcIjp7XCIkaWRcIjpcIjMwOVwiLFwiS2luZFwiOjEsXCJXaWR0aFwiOjEsXCJMZW5ndGhcIjowfSxcIkJyaW5nVG9Gcm9udFwiOnRydWUsXCJSYWRpdXNcIjowLjB9LFwiQ3JpdGljYWxQYXRoU3R5bGVcIjp7XCIkaWRcIjpcIjMxMFwiLFwiQ3JpdGljYWxQYXRoU3R5bGVPcHRpb25zXCI6MTUsXCJMaW5lU3R5bGVcIjp7XCIkaWRcIjpcIjMxMVwiLFwiTGluZUNvbG9yXCI6e1wiJGlkXCI6XCIzMTJcIixcIkNvbG9yXCI6e1wiJGlkXCI6XCIzMTNcIixcIkFcIjoyNTUsXCJSXCI6MjIyLFwiR1wiOjUwLFwiQlwiOjUwfX0sXCJMaW5lV2VpZ2h0XCI6MS4wLFwiTGluZVR5cGVcIjowfSxcIlRpdGxlRm9yZWdyb3VuZFwiOntcIiRpZFwiOlwiMzE0XCIsXCJDb2xvclwiOntcIiRpZFwiOlwiMzE1XCIsXCJBXCI6MjU1LFwiUlwiOjE3NixcIkdcIjoxOSxcIkJcIjoyNX19LFwiU2hhcGVzQmFja2dyb3VuZFwiOntcIiRpZFwiOlwiMzE2XCIsXCJDb2xvclwiOntcIiRpZFwiOlwiMzE3XCIsXCJBXCI6MjU1LFwiUlwiOjI1MyxcIkdcIjoyMDMsXCJCXCI6MjA4fX0sXCJTaGFwZXNCb3JkZXJTdHlsZVwiOntcIiRpZFwiOlwiMzE4XCIsXCJMaW5lQ29sb3JcIjp7XCIkaWRcIjpcIjMxOVwiLFwiQ29sb3JcIjp7XCIkaWRcIjpcIjMyMFwiLFwiQVwiOjI1NSxcIlJcIjoyMjIsXCJHXCI6NTAsXCJCXCI6NTB9fSxcIkxpbmVXZWlnaHRcIjoyLjAsXCJMaW5lVHlwZVwiOjB9fSxcIlBhbmVsc1NwYWNpbmdEZWZpbml0aW9uXCI6e1wiJGlkXCI6XCIzMjFcIixcIlNwYWNpbmdBYm92ZVRpbWViYW5kXCI6NSxcIlNwYWNpbmdCZWxvd1RpbWViYW5kXCI6NSxcIlNwYWNpbmdBYm92ZUJldHdlZW5Td2ltbGFuZXNBbmRUYXNrc1wiOjUsXCJTcGFjaW5nQmVsb3dCZXR3ZWVuU3dpbWxhbmVzQW5kVGFza3NcIjo1fSxcIkNvbmRpdGlvbmFsRm9ybWF0dGluZ1wiOntcIiRpZFwiOlwiMzIyXCIsXCJQdkFGb3JtYXR0aW5nXCI6e1wiJGlkXCI6XCIzMjNcIixcIkRlbGF5VGFza1N0eWxlXCI6e1wiJGlkXCI6XCIzMjRcIixcIlN0eWxlT3B0aW9uc1wiOjI0LFwiVGl0bGVGb3JlZ3JvdW5kXCI6e1wiJGlkXCI6XCIzMjVcIixcIkNvbG9yXCI6e1wiJGlkXCI6XCIzMjZcIixcIkFcIjoyNTUsXCJSXCI6MTc1LFwiR1wiOjAsXCJCXCI6MH19LFwiQWN0dWFsU2hhcGVzQmFja2dyb3VuZFwiOntcIiRpZFwiOlwiMzI3XCIsXCJDb2xvclwiOntcIiRpZFwiOlwiMzI4XCIsXCJBXCI6NjIsXCJSXCI6MjU1LFwiR1wiOjAsXCJCXCI6MH19LFwiQWN0dWFsU2hhcGVzQm9yZGVyU3R5bGVcIjp7XCIkaWRcIjpcIjMyOVwiLFwiTGluZUNvbG9yXCI6e1wiJGlkXCI6XCIzMzBcIixcIkNvbG9yXCI6e1wiJGlkXCI6XCIzMzFcIixcIkFcIjoxNjMsXCJSXCI6MjU1LFwiR1wiOjAsXCJCXCI6MH19LFwiTGluZVdlaWdodFwiOjMuMCxcIkxpbmVUeXBlXCI6MH0sXCJCYXNlbGluZVNoYXBlc0JhY2tncm91bmRcIjp7XCIkaWRcIjpcIjMzMlwiLFwiQ29sb3JcIjp7XCIkaWRcIjpcIjMzM1wiLFwiQVwiOjE4NCxcIlJcIjoyNTUsXCJHXCI6MCxcIkJcIjowfX0sXCJWYXJpYW5jZUZvcmVncm91bmRcIjp7XCIkaWRcIjpcIjMzNFwiLFwiQ29sb3JcIjp7XCIkaWRcIjpcIjMzNVwiLFwiQVwiOjI1NSxcIlJcIjoxNzUsXCJHXCI6MCxcIkJcIjowfX19LFwiRGVsYXlNaWxlc3RvbmVTdHlsZVwiOntcIiRpZFwiOlwiMzM2XCIsXCJTdHlsZU9wdGlvbnNcIjoxOCxcIlRpdGxlRm9yZWdyb3VuZFwiOntcIiRpZFwiOlwiMzM3XCIsXCJDb2xvclwiOntcIiRpZFwiOlwiMzM4XCIsXCJBXCI6MjU1LFwiUlwiOjE3NSxcIkdcIjowLFwiQlwiOjB9fSxcIkFjdHVhbFNoYXBlc0JhY2tncm91bmRcIjp7XCIkaWRcIjpcIjMzOVwiLFwiQ29sb3JcIjp7XCIkaWRcIjpcIjM0MFwiLFwiQVwiOjI1NSxcIlJcIjoyMjIsXCJHXCI6ODAsXCJCXCI6NTB9fSxcIkFjdHVhbFNoYXBlc0JvcmRlclN0eWxlXCI6e1wiJGlkXCI6XCIzNDFcIixcIkxpbmVDb2xvclwiOntcIiRpZFwiOlwiMzQyXCIsXCJDb2xvclwiOntcIiRpZFwiOlwiMzQzXCIsXCJBXCI6MTYzLFwiUlwiOjI1NSxcIkdcIjowLFwiQlwiOjB9fSxcIkxpbmVXZWlnaHRcIjozLjAsXCJMaW5lVHlwZVwiOjB9LFwiQmFzZWxpbmVTaGFwZXNCYWNrZ3JvdW5kXCI6e1wiJGlkXCI6XCIzNDRcIixcIkNvbG9yXCI6e1wiJGlkXCI6XCIzNDVcIixcIkFcIjoxODQsXCJSXCI6MjU1LFwiR1wiOjAsXCJCXCI6MH19LFwiVmFyaWFuY2VGb3JlZ3JvdW5kXCI6e1wiJGlkXCI6XCIzNDZcIixcIkNvbG9yXCI6e1wiJGlkXCI6XCIzNDdcIixcIkFcIjoyNTUsXCJSXCI6MTc1LFwiR1wiOjAsXCJCXCI6MH19fSxcIkFkdmFuY2VUYXNrU3R5bGVcIjp7XCIkaWRcIjpcIjM0OFwiLFwiU3R5bGVPcHRpb25zXCI6MjQsXCJUaXRsZUZvcmVncm91bmRcIjp7XCIkaWRcIjpcIjM0OVwiLFwiQ29sb3JcIjp7XCIkaWRcIjpcIjM1MFwiLFwiQVwiOjI1NSxcIlJcIjowLFwiR1wiOjExMCxcIkJcIjowfX0sXCJBY3R1YWxTaGFwZXNCYWNrZ3JvdW5kXCI6e1wiJGlkXCI6XCIzNTFcIixcIkNvbG9yXCI6e1wiJGlkXCI6XCIzNTJcIixcIkFcIjo2MSxcIlJcIjowLFwiR1wiOjEyOCxcIkJcIjowfX0sXCJBY3R1YWxTaGFwZXNCb3JkZXJTdHlsZVwiOntcIiRpZFwiOlwiMzUzXCIsXCJMaW5lQ29sb3JcIjp7XCIkaWRcIjpcIjM1NFwiLFwiQ29sb3JcIjp7XCIkaWRcIjpcIjM1NVwiLFwiQVwiOjE2MyxcIlJcIjowLFwiR1wiOjEyOCxcIkJcIjowfX0sXCJMaW5lV2VpZ2h0XCI6My4wLFwiTGluZVR5cGVcIjowfSxcIkJhc2VsaW5lU2hhcGVzQmFja2dyb3VuZFwiOntcIiRpZFwiOlwiMzU2XCIsXCJDb2xvclwiOntcIiRpZFwiOlwiMzU3XCIsXCJBXCI6MTg0LFwiUlwiOjAsXCJHXCI6MTI4LFwiQlwiOjB9fSxcIlZhcmlhbmNlRm9yZWdyb3VuZFwiOntcIiRpZFwiOlwiMzU4XCIsXCJDb2xvclwiOntcIiRpZFwiOlwiMzU5XCIsXCJBXCI6MjU1LFwiUlwiOjAsXCJHXCI6MTEwLFwiQlwiOjB9fX0sXCJBZHZhbmNlTWlsZXN0b25lU3R5bGVcIjp7XCIkaWRcIjpcIjM2MFwiLFwiU3R5bGVPcHRpb25zXCI6MTgsXCJUaXRsZUZvcmVncm91bmRcIjp7XCIkaWRcIjpcIjM2MVwiLFwiQ29sb3JcIjp7XCIkaWRcIjpcIjM2MlwiLFwiQVwiOjI1NSxcIlJcIjowLFwiR1wiOjExMCxcIkJcIjowfX0sXCJBY3R1YWxTaGFwZXNCYWNrZ3JvdW5kXCI6e1wiJGlkXCI6XCIzNjNcIixcIkNvbG9yXCI6e1wiJGlkXCI6XCIzNjRcIixcIkFcIjoyNTUsXCJSXCI6MjAsXCJHXCI6MTAwLFwiQlwiOjB9fSxcIkFjdHVhbFNoYXBlc0JvcmRlclN0eWxlXCI6e1wiJGlkXCI6XCIzNjVcIixcIkxpbmVDb2xvclwiOntcIiRpZFwiOlwiMzY2XCIsXCJDb2xvclwiOntcIiRpZFwiOlwiMzY3XCIsXCJBXCI6MTYzLFwiUlwiOjAsXCJHXCI6MTI4LFwiQlwiOjB9fSxcIkxpbmVXZWlnaHRcIjozLjAsXCJMaW5lVHlwZVwiOjB9LFwiQmFzZWxpbmVTaGFwZXNCYWNrZ3JvdW5kXCI6e1wiJGlkXCI6XCIzNjhcIixcIkNvbG9yXCI6e1wiJGlkXCI6XCIzNjlcIixcIkFcIjoxODQsXCJSXCI6MCxcIkdcIjoxMjgsXCJCXCI6MH19LFwiVmFyaWFuY2VGb3JlZ3JvdW5kXCI6e1wiJGlkXCI6XCIzNzBcIixcIkNvbG9yXCI6e1wiJGlkXCI6XCIzNzFcIixcIkFcIjoyNTUsXCJSXCI6MCxcIkdcIjoxMTAsXCJCXCI6MH19fX19LFwiX3NlbGVjdGVkVGhlbWVQcmVzZXRDb2xvcnNcIjp7XCIkaWRcIjpcIjM3MlwiLFwiVGV4dExpZ2h0XCI6e1wiJGlkXCI6XCIzNzNcIixcIkFcIjoyNTUsXCJSXCI6MjU1LFwiR1wiOjI1NSxcIkJcIjoyNTV9LFwiVGV4dERhcmtcIjp7XCIkaWRcIjpcIjM3NFwiLFwiQVwiOjI1NSxcIlJcIjowLFwiR1wiOjAsXCJCXCI6MH0sXCJBY2NlbnQxXCI6e1wiJGlkXCI6XCIzNzVcIixcIkFcIjoyNTUsXCJSXCI6MjU1LFwiR1wiOjI1NSxcIkJcIjoyNTV9LFwiQWNjZW50MlwiOntcIiRpZFwiOlwiMzc2XCIsXCJBXCI6MjU1LFwiUlwiOjExOSxcIkdcIjowLFwiQlwiOjE3OH0sXCJBY2NlbnQzXCI6e1wiJGlkXCI6XCIzNzdcIixcIkFcIjoyNTUsXCJSXCI6MjI4LFwiR1wiOjAsXCJCXCI6ODl9LFwiQWNjZW50NFwiOntcIiRpZFwiOlwiMzc4XCIsXCJBXCI6MjU1LFwiUlwiOjIyOCxcIkdcIjowLFwiQlwiOjg5fSxcIkFjY2VudDVcIjp7XCIkaWRcIjpcIjM3OVwiLFwiQVwiOjI1NSxcIlJcIjoyNSxcIkdcIjoxMDcsXCJCXCI6MzZ9LFwiQWNjZW50NlwiOntcIiRpZFwiOlwiMzgwXCIsXCJBXCI6MjU1LFwiUlwiOjE1LFwiR1wiOjE1OCxcIkJcIjoyMTN9LFwiQWNjZW50N1wiOntcIiRpZFwiOlwiMzgxXCIsXCJBXCI6MjU1LFwiUlwiOjE2MCxcIkdcIjo0MyxcIkJcIjoxNDd9LFwiQWNjZW50OFwiOntcIiRpZFwiOlwiMzgyXCIsXCJBXCI6MjU1LFwiUlwiOjc4LFwiR1wiOjE2NyxcIkJcIjo0Nn19LFwiX2N1c3RvbVByZXNldENvbG9yc1wiOntcIiRpZFwiOlwiMzgzXCJ9fX0iLCJSZWNlbnRDb2xvcnNDb2xsZWN0aW9uIjoiW1wiI0ZGNzM3MzczXCIsXCIjRkZGRUJBMEFcIixcIiNGRjJGMzY5OVwiLFwiI0ZGRTQwMDU5XCIsXCIjRkY5QzAwN0ZcIixcIiNGRkZGMzg4Q1wiLFwiI0ZGNzBBRDQ3XCJdIn0sIlNldHRpbmdzIjp7IiRpZCI6IjE1MjIiLCJJbXBhT3B0aW9ucyI6eyIkaWQiOiIxNTI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UyNCIsIlVzZVRpbWUiOmZhbHNlLCJXb3JrRGF5U3RhcnQiOiIwMDowMDowMCIsIldvcmtEYXlFbmQiOiIyMzo1OTowMCJ9LCJMYXN0VXNlZFRlbXBsYXRlSWQiOiJjMzVkMjc4OS0zMTc4LTQyNDgtODA0OC1kYjFmZjBlZmIzNWIiLCJMYXN0VXNlZFRoZW1lRGV0YWlscyI6eyIkaWQiOiIxNTI1IiwiSWQiOiIwNTJkZWU3Ny01NGY4LTQ4MjctYjk3OC1hYjFhZjgxYjg5ODkiLCJUaXRsZSI6IlVudGl0bGVkIHRoZW1lIiwiQ2F0ZWdvcnkiOjJ9LCJGaXJzdFdlZWtPZlllYXIiOjAsIlBsYWNlTWlsZXN0b25lQXRUaGVCZWdpbm5pbmdPZlRoZURheSI6ZmFsc2UsIkRlcGVuZGVuY3lTY2hlZHVsaW5nU2V0dGluZ3MiOnsiJGlkIjoiMTUy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lBsYW5uZWRNb2R1bGVFbmFibGVkIjpmYWxzZSwiT2xkRml4ZWRJbnRlcnZhbHNSZW5kZXJpbmdTdHJhdGVneVVzZWRCZWZvcmU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4 Kick-off"/>
  <p:tag name="OTLDATE" val="2025-10-23T23:59:00.0000000"/>
  <p:tag name="OTLBASELINEDATE" val="2025-10-23T23:59:00.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DI2023 Kick-off"/>
  <p:tag name="OTLDATE" val="2025-12-16T23:59:00.0000000"/>
  <p:tag name="OTLBASELINEDATE" val="2025-12-16T23:59:00.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5 Kick-off"/>
  <p:tag name="OTLPOSITIONONTASK" val="None"/>
  <p:tag name="OTLRELATEDTASKID" val="00000000-0000-0000-0000-000000000000"/>
  <p:tag name="OTLDATE" val="2026-01-06T23:59:00.0000000"/>
  <p:tag name="OTLBASELINEDATE" val="2026-01-06T23:59:00.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6 Kick-off"/>
  <p:tag name="OTLPOSITIONONTASK" val="None"/>
  <p:tag name="OTLRELATEDTASKID" val="00000000-0000-0000-0000-000000000000"/>
  <p:tag name="OTLDATE" val="2026-01-20T23:59:00.0000000"/>
  <p:tag name="OTLBASELINEDATE" val="2026-01-20T23:59:00.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ERAS Kick-off"/>
  <p:tag name="OTLDATE" val="2026-03-10T23:59:00.0000000"/>
  <p:tag name="OTLBASELINEDATE" val="2026-03-10T23:59:00.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3 Kick-off"/>
  <p:tag name="OTLDATE" val="2025-10-14T23:59:00.0000000"/>
  <p:tag name="OTLBASELINEDATE" val="2025-10-14T23:59:00.0000000"/>
  <p:tag name="OTLPOSITIONONTASK" val="None"/>
  <p:tag name="OTLRELATEDTASKID" val="00000000-0000-0000-0000-00000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2 Completion"/>
  <p:tag name="OTLDATE" val="2025-11-07T23:59:00.0000000"/>
  <p:tag name="OTLBASELINEDATE" val="2025-11-07T23:59:00.0000000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6-10-01T00:00:00.0000000Z"/>
  <p:tag name="OTLTIMEBANDENDDATE" val="2027-11-30T23:59:00.0000000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WORKINGDAYS" val="Al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09-08T00:00:00.0000000Z"/>
  <p:tag name="OTLBASELINESTARTDATE" val="2025-09-08T00:00:00.0000000"/>
  <p:tag name="OTLENDDATE" val="2025-11-06T23:59:00.0000000Z"/>
  <p:tag name="OTLBASELINEENDDATE" val="2025-11-06T23:59:00.0000000"/>
  <p:tag name="OTLSHAPETHICKNESSTYPE" val="Custo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10-20T00:00:00.0000000Z"/>
  <p:tag name="OTLENDDATE" val="2025-12-18T23:59:00.0000000Z"/>
  <p:tag name="OTLBASELINESTARTDATE" val="2025-10-20T00:00:00.0000000"/>
  <p:tag name="OTLBASELINEENDDATE" val="2025-12-18T23:59:00.0000000"/>
  <p:tag name="OTLSHAPETHICKNESSTYPE" val="Custom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TARTDATE" val="2025-10-31T00:00:00.0000000Z"/>
  <p:tag name="OTLBASELINESTARTDATE" val="2025-10-31T00:00:00.0000000"/>
  <p:tag name="OTLENDDATE" val="2025-12-29T23:59:00.0000000Z"/>
  <p:tag name="OTLBASELINEENDDATE" val="2025-12-29T23:59:00.0000000"/>
  <p:tag name="OTLSHAPETHICKNESSTYPE" val="Custom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BASELINESTARTDATE" val="2026-02-16T00:00:00.0000000"/>
  <p:tag name="OTLBASELINEENDDATE" val="2026-04-16T23:59:00.0000000"/>
  <p:tag name="OTLSTARTDATE" val="2026-02-20T00:00:00.0000000Z"/>
  <p:tag name="OTLENDDATE" val="2026-04-20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STARTDATE" val="2026-02-09T00:00:00.0000000Z"/>
  <p:tag name="OTLENDDATE" val="2026-04-09T23:59:00.0000000Z"/>
  <p:tag name="OTLBASELINESTARTDATE" val="2026-02-09T00:00:00.0000000"/>
  <p:tag name="OTLBASELINEENDDATE" val="2026-04-09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TARTDATE" val="2026-02-27T00:00:00.0000000Z"/>
  <p:tag name="OTLENDDATE" val="2026-04-27T23:59:00.0000000Z"/>
  <p:tag name="OTLBASELINESTARTDATE" val="2026-02-27T00:00:00.0000000"/>
  <p:tag name="OTLBASELINEENDDATE" val="2026-04-27T23:59:00.0000000"/>
  <p:tag name="OTLSHAPETHICKNESSTYPE" val="Custo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HAPETHICKNESSTYPE" val="Custom"/>
  <p:tag name="OTLSTARTDATE" val="2026-03-17T00:00:00.0000000Z"/>
  <p:tag name="OTLENDDATE" val="2026-05-15T23:59:00.0000000Z"/>
  <p:tag name="OTLBASELINESTARTDATE" val="2026-03-17T00:00:00.0000000"/>
  <p:tag name="OTLBASELINEENDDATE" val="2026-05-15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808DA9"/>
        </a:solidFill>
        <a:ln w="19050" cap="flat" cmpd="sng" algn="ctr">
          <a:noFill/>
          <a:prstDash val="solid"/>
          <a:miter lim="800000"/>
        </a:ln>
        <a:effectLst/>
        <a:scene3d>
          <a:camera prst="orthographicFront"/>
          <a:lightRig rig="balanced" dir="t">
            <a:rot lat="0" lon="0" rev="8700000"/>
          </a:lightRig>
        </a:scene3d>
        <a:sp3d>
          <a:bevelT w="165100" h="12700"/>
        </a:sp3d>
        <a:extLst>
          <a:ext uri="{91240B29-F687-4F45-9708-019B960494DF}">
            <a14:hiddenLine xmlns:a14="http://schemas.microsoft.com/office/drawing/2010/main" w="19050" cap="flat" cmpd="sng" algn="ctr">
              <a:solidFill>
                <a:schemeClr val="accent1">
                  <a:shade val="15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692091-66b8-45b5-9087-387cbcef98ca}" enabled="1" method="Privileged" siteId="{3230926a-71b7-4370-a137-197badc066a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4842</TotalTime>
  <Words>132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Todd Pence</dc:creator>
  <cp:lastModifiedBy>Todd Pence</cp:lastModifiedBy>
  <cp:revision>99</cp:revision>
  <dcterms:created xsi:type="dcterms:W3CDTF">2025-07-30T14:33:50Z</dcterms:created>
  <dcterms:modified xsi:type="dcterms:W3CDTF">2026-02-18T21:34:17Z</dcterms:modified>
</cp:coreProperties>
</file>